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dat" ContentType="text/plai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992c0395fdfb46d0" Type="http://schemas.microsoft.com/office/2006/relationships/txt" Target="udata/data.dat"/><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75" r:id="rId2"/>
  </p:sldMasterIdLst>
  <p:notesMasterIdLst>
    <p:notesMasterId r:id="rId11"/>
  </p:notesMasterIdLst>
  <p:handoutMasterIdLst>
    <p:handoutMasterId r:id="rId12"/>
  </p:handoutMasterIdLst>
  <p:sldIdLst>
    <p:sldId id="367" r:id="rId3"/>
    <p:sldId id="368" r:id="rId4"/>
    <p:sldId id="362" r:id="rId5"/>
    <p:sldId id="376" r:id="rId6"/>
    <p:sldId id="360" r:id="rId7"/>
    <p:sldId id="373" r:id="rId8"/>
    <p:sldId id="370" r:id="rId9"/>
    <p:sldId id="372" r:id="rId10"/>
  </p:sldIdLst>
  <p:sldSz cx="12192000" cy="6858000"/>
  <p:notesSz cx="6799263" cy="99298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64" userDrawn="1">
          <p15:clr>
            <a:srgbClr val="A4A3A4"/>
          </p15:clr>
        </p15:guide>
        <p15:guide id="8" pos="5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徐雅平" initials="徐雅平" lastIdx="0" clrIdx="0">
    <p:extLst>
      <p:ext uri="{19B8F6BF-5375-455C-9EA6-DF929625EA0E}">
        <p15:presenceInfo xmlns:p15="http://schemas.microsoft.com/office/powerpoint/2012/main" userId="S-1-5-21-1713849901-2797640346-4150151575-13572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CCCCFF"/>
    <a:srgbClr val="E8D0D0"/>
    <a:srgbClr val="C87D7D"/>
    <a:srgbClr val="F1F1F1"/>
    <a:srgbClr val="F2F2F2"/>
    <a:srgbClr val="C17676"/>
    <a:srgbClr val="B24141"/>
    <a:srgbClr val="FA0002"/>
    <a:srgbClr val="F20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2" autoAdjust="0"/>
    <p:restoredTop sz="94763" autoAdjust="0"/>
  </p:normalViewPr>
  <p:slideViewPr>
    <p:cSldViewPr snapToGrid="0" snapToObjects="1">
      <p:cViewPr>
        <p:scale>
          <a:sx n="100" d="100"/>
          <a:sy n="100" d="100"/>
        </p:scale>
        <p:origin x="149" y="278"/>
      </p:cViewPr>
      <p:guideLst>
        <p:guide orient="horz" pos="164"/>
        <p:guide pos="597"/>
      </p:guideLst>
    </p:cSldViewPr>
  </p:slideViewPr>
  <p:notesTextViewPr>
    <p:cViewPr>
      <p:scale>
        <a:sx n="1" d="1"/>
        <a:sy n="1" d="1"/>
      </p:scale>
      <p:origin x="0" y="0"/>
    </p:cViewPr>
  </p:notesTextViewPr>
  <p:sorterViewPr>
    <p:cViewPr>
      <p:scale>
        <a:sx n="80" d="100"/>
        <a:sy n="80" d="100"/>
      </p:scale>
      <p:origin x="0" y="-2054"/>
    </p:cViewPr>
  </p:sorterViewPr>
  <p:notesViewPr>
    <p:cSldViewPr snapToGrid="0" snapToObjects="1">
      <p:cViewPr varScale="1">
        <p:scale>
          <a:sx n="55" d="100"/>
          <a:sy n="55" d="100"/>
        </p:scale>
        <p:origin x="1920"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1275" y="0"/>
            <a:ext cx="2946400" cy="498475"/>
          </a:xfrm>
          <a:prstGeom prst="rect">
            <a:avLst/>
          </a:prstGeom>
        </p:spPr>
        <p:txBody>
          <a:bodyPr vert="horz" lIns="91440" tIns="45720" rIns="91440" bIns="45720" rtlCol="0"/>
          <a:lstStyle>
            <a:lvl1pPr algn="r">
              <a:defRPr sz="1200"/>
            </a:lvl1pPr>
          </a:lstStyle>
          <a:p>
            <a:fld id="{298005E0-5078-4E81-A853-BE3512915D02}" type="datetimeFigureOut">
              <a:rPr lang="zh-CN" altLang="en-US" smtClean="0"/>
              <a:t>2024/8/29</a:t>
            </a:fld>
            <a:endParaRPr lang="zh-CN" altLang="en-US"/>
          </a:p>
        </p:txBody>
      </p:sp>
      <p:sp>
        <p:nvSpPr>
          <p:cNvPr id="4" name="页脚占位符 3"/>
          <p:cNvSpPr>
            <a:spLocks noGrp="1"/>
          </p:cNvSpPr>
          <p:nvPr>
            <p:ph type="ftr" sz="quarter" idx="2"/>
          </p:nvPr>
        </p:nvSpPr>
        <p:spPr>
          <a:xfrm>
            <a:off x="0" y="9431338"/>
            <a:ext cx="2946400" cy="49847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1275" y="9431338"/>
            <a:ext cx="2946400" cy="498475"/>
          </a:xfrm>
          <a:prstGeom prst="rect">
            <a:avLst/>
          </a:prstGeom>
        </p:spPr>
        <p:txBody>
          <a:bodyPr vert="horz" lIns="91440" tIns="45720" rIns="91440" bIns="45720" rtlCol="0" anchor="b"/>
          <a:lstStyle>
            <a:lvl1pPr algn="r">
              <a:defRPr sz="1200"/>
            </a:lvl1pPr>
          </a:lstStyle>
          <a:p>
            <a:fld id="{6E367B8B-B5F8-4F6C-91B9-D1A2A8B38549}" type="slidenum">
              <a:rPr lang="zh-CN" altLang="en-US" smtClean="0"/>
              <a:t>‹#›</a:t>
            </a:fld>
            <a:endParaRPr lang="zh-CN" altLang="en-US"/>
          </a:p>
        </p:txBody>
      </p:sp>
    </p:spTree>
    <p:extLst>
      <p:ext uri="{BB962C8B-B14F-4D97-AF65-F5344CB8AC3E}">
        <p14:creationId xmlns:p14="http://schemas.microsoft.com/office/powerpoint/2010/main" val="3111774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347" cy="49821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1342" y="0"/>
            <a:ext cx="2946347" cy="498215"/>
          </a:xfrm>
          <a:prstGeom prst="rect">
            <a:avLst/>
          </a:prstGeom>
        </p:spPr>
        <p:txBody>
          <a:bodyPr vert="horz" lIns="91440" tIns="45720" rIns="91440" bIns="45720" rtlCol="0"/>
          <a:lstStyle>
            <a:lvl1pPr algn="r">
              <a:defRPr sz="1200"/>
            </a:lvl1pPr>
          </a:lstStyle>
          <a:p>
            <a:fld id="{B9378B6E-4539-407F-9790-A199101FA9E7}" type="datetimeFigureOut">
              <a:rPr lang="zh-CN" altLang="en-US" smtClean="0"/>
              <a:t>2024/8/29</a:t>
            </a:fld>
            <a:endParaRPr lang="zh-CN" altLang="en-US"/>
          </a:p>
        </p:txBody>
      </p:sp>
      <p:sp>
        <p:nvSpPr>
          <p:cNvPr id="4" name="幻灯片图像占位符 3"/>
          <p:cNvSpPr>
            <a:spLocks noGrp="1" noRot="1" noChangeAspect="1"/>
          </p:cNvSpPr>
          <p:nvPr>
            <p:ph type="sldImg" idx="2"/>
          </p:nvPr>
        </p:nvSpPr>
        <p:spPr>
          <a:xfrm>
            <a:off x="422275" y="1241425"/>
            <a:ext cx="5954713" cy="33512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927" y="4778722"/>
            <a:ext cx="5439410" cy="3909864"/>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1600"/>
            <a:ext cx="2946347" cy="49821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1342" y="9431600"/>
            <a:ext cx="2946347" cy="498214"/>
          </a:xfrm>
          <a:prstGeom prst="rect">
            <a:avLst/>
          </a:prstGeom>
        </p:spPr>
        <p:txBody>
          <a:bodyPr vert="horz" lIns="91440" tIns="45720" rIns="91440" bIns="45720" rtlCol="0" anchor="b"/>
          <a:lstStyle>
            <a:lvl1pPr algn="r">
              <a:defRPr sz="1200"/>
            </a:lvl1pPr>
          </a:lstStyle>
          <a:p>
            <a:fld id="{03CD30AA-9649-42D8-9860-CB3340F4B507}" type="slidenum">
              <a:rPr lang="zh-CN" altLang="en-US" smtClean="0"/>
              <a:t>‹#›</a:t>
            </a:fld>
            <a:endParaRPr lang="zh-CN" altLang="en-US"/>
          </a:p>
        </p:txBody>
      </p:sp>
    </p:spTree>
    <p:extLst>
      <p:ext uri="{BB962C8B-B14F-4D97-AF65-F5344CB8AC3E}">
        <p14:creationId xmlns:p14="http://schemas.microsoft.com/office/powerpoint/2010/main" val="983294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emf"/><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emf"/><Relationship Id="rId5" Type="http://schemas.openxmlformats.org/officeDocument/2006/relationships/slideMaster" Target="../slideMasters/slideMaster2.xml"/><Relationship Id="rId4" Type="http://schemas.openxmlformats.org/officeDocument/2006/relationships/tags" Target="../tags/tag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DD8F0F-51BF-5146-9292-967A04585A0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D2DF4987-5684-E74D-A476-2F34647FF9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8296FB4A-2CB5-B845-A985-6071B2DF03B9}"/>
              </a:ext>
            </a:extLst>
          </p:cNvPr>
          <p:cNvSpPr>
            <a:spLocks noGrp="1"/>
          </p:cNvSpPr>
          <p:nvPr>
            <p:ph type="dt" sz="half" idx="10"/>
          </p:nvPr>
        </p:nvSpPr>
        <p:spPr/>
        <p:txBody>
          <a:bodyPr/>
          <a:lstStyle/>
          <a:p>
            <a:fld id="{2DE88CEF-3E57-E44E-9CA9-F3ED7E16FBF6}" type="datetimeFigureOut">
              <a:rPr kumimoji="1" lang="zh-CN" altLang="en-US" smtClean="0"/>
              <a:t>2024/8/29</a:t>
            </a:fld>
            <a:endParaRPr kumimoji="1" lang="zh-CN" altLang="en-US"/>
          </a:p>
        </p:txBody>
      </p:sp>
      <p:sp>
        <p:nvSpPr>
          <p:cNvPr id="5" name="页脚占位符 4">
            <a:extLst>
              <a:ext uri="{FF2B5EF4-FFF2-40B4-BE49-F238E27FC236}">
                <a16:creationId xmlns:a16="http://schemas.microsoft.com/office/drawing/2014/main" id="{45DF1AFB-4752-C540-AFBA-3A5249AF4E4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F9DE5C7-3E34-0E4E-AB93-D2BA5396739A}"/>
              </a:ext>
            </a:extLst>
          </p:cNvPr>
          <p:cNvSpPr>
            <a:spLocks noGrp="1"/>
          </p:cNvSpPr>
          <p:nvPr>
            <p:ph type="sldNum" sz="quarter" idx="12"/>
          </p:nvPr>
        </p:nvSpPr>
        <p:spPr/>
        <p:txBody>
          <a:bodyPr/>
          <a:lstStyle/>
          <a:p>
            <a:fld id="{6A25EC70-03D5-3046-BFC8-31997727C09C}" type="slidenum">
              <a:rPr kumimoji="1" lang="zh-CN" altLang="en-US" smtClean="0"/>
              <a:t>‹#›</a:t>
            </a:fld>
            <a:endParaRPr kumimoji="1" lang="zh-CN" altLang="en-US"/>
          </a:p>
        </p:txBody>
      </p:sp>
    </p:spTree>
    <p:extLst>
      <p:ext uri="{BB962C8B-B14F-4D97-AF65-F5344CB8AC3E}">
        <p14:creationId xmlns:p14="http://schemas.microsoft.com/office/powerpoint/2010/main" val="2013126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C0C73-F615-1D43-8D9C-DDC918B47D04}"/>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3EBFC85-3988-DE48-A1DA-3802119BD403}"/>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871D0340-AE4A-7848-B113-76993DE53E30}"/>
              </a:ext>
            </a:extLst>
          </p:cNvPr>
          <p:cNvSpPr>
            <a:spLocks noGrp="1"/>
          </p:cNvSpPr>
          <p:nvPr>
            <p:ph type="dt" sz="half" idx="10"/>
          </p:nvPr>
        </p:nvSpPr>
        <p:spPr/>
        <p:txBody>
          <a:bodyPr/>
          <a:lstStyle/>
          <a:p>
            <a:fld id="{2DE88CEF-3E57-E44E-9CA9-F3ED7E16FBF6}" type="datetimeFigureOut">
              <a:rPr kumimoji="1" lang="zh-CN" altLang="en-US" smtClean="0"/>
              <a:t>2024/8/29</a:t>
            </a:fld>
            <a:endParaRPr kumimoji="1" lang="zh-CN" altLang="en-US"/>
          </a:p>
        </p:txBody>
      </p:sp>
      <p:sp>
        <p:nvSpPr>
          <p:cNvPr id="5" name="页脚占位符 4">
            <a:extLst>
              <a:ext uri="{FF2B5EF4-FFF2-40B4-BE49-F238E27FC236}">
                <a16:creationId xmlns:a16="http://schemas.microsoft.com/office/drawing/2014/main" id="{5F7C2A55-3D46-474B-BCAE-93D6D8B60C6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7C56911-CB07-6649-AE71-49D0ECD86632}"/>
              </a:ext>
            </a:extLst>
          </p:cNvPr>
          <p:cNvSpPr>
            <a:spLocks noGrp="1"/>
          </p:cNvSpPr>
          <p:nvPr>
            <p:ph type="sldNum" sz="quarter" idx="12"/>
          </p:nvPr>
        </p:nvSpPr>
        <p:spPr/>
        <p:txBody>
          <a:bodyPr/>
          <a:lstStyle/>
          <a:p>
            <a:fld id="{6A25EC70-03D5-3046-BFC8-31997727C09C}" type="slidenum">
              <a:rPr kumimoji="1" lang="zh-CN" altLang="en-US" smtClean="0"/>
              <a:t>‹#›</a:t>
            </a:fld>
            <a:endParaRPr kumimoji="1" lang="zh-CN" altLang="en-US"/>
          </a:p>
        </p:txBody>
      </p:sp>
    </p:spTree>
    <p:extLst>
      <p:ext uri="{BB962C8B-B14F-4D97-AF65-F5344CB8AC3E}">
        <p14:creationId xmlns:p14="http://schemas.microsoft.com/office/powerpoint/2010/main" val="1983835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9CDB763-813A-F44A-86D7-3D58A5B5C5FF}"/>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29AA62D-0AD9-FE41-99D1-66D22801FD86}"/>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23EDC161-8DF8-E746-8358-BA2FA65926C8}"/>
              </a:ext>
            </a:extLst>
          </p:cNvPr>
          <p:cNvSpPr>
            <a:spLocks noGrp="1"/>
          </p:cNvSpPr>
          <p:nvPr>
            <p:ph type="dt" sz="half" idx="10"/>
          </p:nvPr>
        </p:nvSpPr>
        <p:spPr/>
        <p:txBody>
          <a:bodyPr/>
          <a:lstStyle/>
          <a:p>
            <a:fld id="{2DE88CEF-3E57-E44E-9CA9-F3ED7E16FBF6}" type="datetimeFigureOut">
              <a:rPr kumimoji="1" lang="zh-CN" altLang="en-US" smtClean="0"/>
              <a:t>2024/8/29</a:t>
            </a:fld>
            <a:endParaRPr kumimoji="1" lang="zh-CN" altLang="en-US"/>
          </a:p>
        </p:txBody>
      </p:sp>
      <p:sp>
        <p:nvSpPr>
          <p:cNvPr id="5" name="页脚占位符 4">
            <a:extLst>
              <a:ext uri="{FF2B5EF4-FFF2-40B4-BE49-F238E27FC236}">
                <a16:creationId xmlns:a16="http://schemas.microsoft.com/office/drawing/2014/main" id="{B25A4514-9342-6240-9BF1-2ECB971C5B7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664091C-45F6-D24C-87F9-C80B9C7F7901}"/>
              </a:ext>
            </a:extLst>
          </p:cNvPr>
          <p:cNvSpPr>
            <a:spLocks noGrp="1"/>
          </p:cNvSpPr>
          <p:nvPr>
            <p:ph type="sldNum" sz="quarter" idx="12"/>
          </p:nvPr>
        </p:nvSpPr>
        <p:spPr/>
        <p:txBody>
          <a:bodyPr/>
          <a:lstStyle/>
          <a:p>
            <a:fld id="{6A25EC70-03D5-3046-BFC8-31997727C09C}" type="slidenum">
              <a:rPr kumimoji="1" lang="zh-CN" altLang="en-US" smtClean="0"/>
              <a:t>‹#›</a:t>
            </a:fld>
            <a:endParaRPr kumimoji="1" lang="zh-CN" altLang="en-US"/>
          </a:p>
        </p:txBody>
      </p:sp>
    </p:spTree>
    <p:extLst>
      <p:ext uri="{BB962C8B-B14F-4D97-AF65-F5344CB8AC3E}">
        <p14:creationId xmlns:p14="http://schemas.microsoft.com/office/powerpoint/2010/main" val="3406281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53B7F2D0-5C61-4ECD-8EF0-7DC153D82996}" type="datetimeFigureOut">
              <a:rPr lang="zh-CN" altLang="en-US" smtClean="0">
                <a:solidFill>
                  <a:prstClr val="black">
                    <a:tint val="75000"/>
                  </a:prstClr>
                </a:solidFill>
              </a:rPr>
              <a:t>2024/8/29</a:t>
            </a:fld>
            <a:endParaRPr lang="zh-CN" altLang="en-US">
              <a:solidFill>
                <a:prstClr val="black">
                  <a:tint val="75000"/>
                </a:prstClr>
              </a:solidFill>
            </a:endParaRPr>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custDataLst>
              <p:tags r:id="rId3"/>
            </p:custDataLst>
          </p:nvPr>
        </p:nvSpPr>
        <p:spPr>
          <a:xfrm>
            <a:off x="8610600" y="6349833"/>
            <a:ext cx="2700000" cy="316800"/>
          </a:xfrm>
        </p:spPr>
        <p:txBody>
          <a:bodyPr/>
          <a:lstStyle/>
          <a:p>
            <a:fld id="{ABC027CB-4B16-4B21-A276-8705E54D5316}" type="slidenum">
              <a:rPr lang="zh-CN" altLang="en-US" smtClean="0">
                <a:solidFill>
                  <a:prstClr val="black">
                    <a:tint val="75000"/>
                  </a:prstClr>
                </a:solidFill>
              </a:rPr>
              <a:t>‹#›</a:t>
            </a:fld>
            <a:endParaRPr lang="zh-CN" altLang="en-US">
              <a:solidFill>
                <a:prstClr val="black">
                  <a:tint val="75000"/>
                </a:prstClr>
              </a:solidFill>
            </a:endParaRPr>
          </a:p>
        </p:txBody>
      </p:sp>
      <p:sp>
        <p:nvSpPr>
          <p:cNvPr id="6" name="标题 1">
            <a:extLst>
              <a:ext uri="{FF2B5EF4-FFF2-40B4-BE49-F238E27FC236}">
                <a16:creationId xmlns:a16="http://schemas.microsoft.com/office/drawing/2014/main" id="{FFC42F59-3BE3-4BD2-B282-E18102C0A5AE}"/>
              </a:ext>
            </a:extLst>
          </p:cNvPr>
          <p:cNvSpPr>
            <a:spLocks noGrp="1"/>
          </p:cNvSpPr>
          <p:nvPr>
            <p:ph type="title"/>
            <p:custDataLst>
              <p:tags r:id="rId4"/>
            </p:custDataLst>
          </p:nvPr>
        </p:nvSpPr>
        <p:spPr>
          <a:xfrm>
            <a:off x="438700" y="230089"/>
            <a:ext cx="925590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京东朗正体 苍穹" panose="02000800000000000000" pitchFamily="2" charset="-122"/>
                <a:ea typeface="京东朗正体 苍穹" panose="02000800000000000000" pitchFamily="2" charset="-122"/>
                <a:cs typeface="+mj-cs"/>
                <a:sym typeface="+mn-ea"/>
              </a:defRPr>
            </a:lvl1pPr>
          </a:lstStyle>
          <a:p>
            <a:pPr lvl="0"/>
            <a:r>
              <a:rPr dirty="0">
                <a:sym typeface="+mn-ea"/>
              </a:rPr>
              <a:t>单击此处编辑母版标题样式</a:t>
            </a:r>
          </a:p>
        </p:txBody>
      </p:sp>
      <p:sp>
        <p:nvSpPr>
          <p:cNvPr id="7" name="矩形 2">
            <a:extLst>
              <a:ext uri="{FF2B5EF4-FFF2-40B4-BE49-F238E27FC236}">
                <a16:creationId xmlns:a16="http://schemas.microsoft.com/office/drawing/2014/main" id="{97617E46-53F6-9847-8158-1171611A1532}"/>
              </a:ext>
            </a:extLst>
          </p:cNvPr>
          <p:cNvSpPr/>
          <p:nvPr userDrawn="1"/>
        </p:nvSpPr>
        <p:spPr>
          <a:xfrm>
            <a:off x="0" y="255738"/>
            <a:ext cx="660400" cy="697160"/>
          </a:xfrm>
          <a:prstGeom prst="rect">
            <a:avLst/>
          </a:prstGeom>
          <a:solidFill>
            <a:srgbClr val="EF2C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6">
            <a:extLst>
              <a:ext uri="{FF2B5EF4-FFF2-40B4-BE49-F238E27FC236}">
                <a16:creationId xmlns:a16="http://schemas.microsoft.com/office/drawing/2014/main" id="{62F6FC55-4F4E-0A4A-AA2D-29E852C28217}"/>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r="62270"/>
          <a:stretch/>
        </p:blipFill>
        <p:spPr>
          <a:xfrm>
            <a:off x="12700" y="482665"/>
            <a:ext cx="635000" cy="243307"/>
          </a:xfrm>
          <a:prstGeom prst="rect">
            <a:avLst/>
          </a:prstGeom>
          <a:noFill/>
        </p:spPr>
      </p:pic>
      <p:pic>
        <p:nvPicPr>
          <p:cNvPr id="9" name="图片 6">
            <a:extLst>
              <a:ext uri="{FF2B5EF4-FFF2-40B4-BE49-F238E27FC236}">
                <a16:creationId xmlns:a16="http://schemas.microsoft.com/office/drawing/2014/main" id="{C3073A69-D620-D84F-BA1B-783A9F0C4081}"/>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9808756" y="427513"/>
            <a:ext cx="1729771" cy="259979"/>
          </a:xfrm>
          <a:prstGeom prst="rect">
            <a:avLst/>
          </a:prstGeom>
        </p:spPr>
      </p:pic>
    </p:spTree>
    <p:extLst>
      <p:ext uri="{BB962C8B-B14F-4D97-AF65-F5344CB8AC3E}">
        <p14:creationId xmlns:p14="http://schemas.microsoft.com/office/powerpoint/2010/main" val="2946729440"/>
      </p:ext>
    </p:extLst>
  </p:cSld>
  <p:clrMapOvr>
    <a:masterClrMapping/>
  </p:clrMapOvr>
  <p:transition/>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grpSp>
        <p:nvGrpSpPr>
          <p:cNvPr id="4" name="OfficePLUSCoverBackgroundShape">
            <a:extLst>
              <a:ext uri="{FF2B5EF4-FFF2-40B4-BE49-F238E27FC236}">
                <a16:creationId xmlns:a16="http://schemas.microsoft.com/office/drawing/2014/main" id="{D8AD8EF7-37AD-CAF9-3B29-830205037851}"/>
              </a:ext>
            </a:extLst>
          </p:cNvPr>
          <p:cNvGrpSpPr/>
          <p:nvPr/>
        </p:nvGrpSpPr>
        <p:grpSpPr>
          <a:xfrm>
            <a:off x="0" y="-921677"/>
            <a:ext cx="12282708" cy="8018952"/>
            <a:chOff x="0" y="-921677"/>
            <a:chExt cx="12282708" cy="8018952"/>
          </a:xfrm>
        </p:grpSpPr>
        <p:sp>
          <p:nvSpPr>
            <p:cNvPr id="56" name="Rectangle 55">
              <a:extLst>
                <a:ext uri="{FF2B5EF4-FFF2-40B4-BE49-F238E27FC236}">
                  <a16:creationId xmlns:a16="http://schemas.microsoft.com/office/drawing/2014/main" id="{F9BE414B-D097-4F98-B37B-BCDC702A13BE}"/>
                </a:ext>
              </a:extLst>
            </p:cNvPr>
            <p:cNvSpPr>
              <a:spLocks noChangeAspect="1"/>
            </p:cNvSpPr>
            <p:nvPr/>
          </p:nvSpPr>
          <p:spPr>
            <a:xfrm>
              <a:off x="0" y="-17020"/>
              <a:ext cx="12192000" cy="6885026"/>
            </a:xfrm>
            <a:prstGeom prst="rect">
              <a:avLst/>
            </a:prstGeom>
            <a:blipFill dpi="0" rotWithShape="1">
              <a:blip r:embed="rId2" cstate="email">
                <a:duotone>
                  <a:schemeClr val="bg2">
                    <a:shade val="45000"/>
                    <a:satMod val="135000"/>
                  </a:schemeClr>
                  <a:prstClr val="white"/>
                </a:duotone>
                <a:alphaModFix amt="12000"/>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55" name="Group 54">
              <a:extLst>
                <a:ext uri="{FF2B5EF4-FFF2-40B4-BE49-F238E27FC236}">
                  <a16:creationId xmlns:a16="http://schemas.microsoft.com/office/drawing/2014/main" id="{2A04D1DF-CE71-4777-97F7-993E93798AC7}"/>
                </a:ext>
              </a:extLst>
            </p:cNvPr>
            <p:cNvGrpSpPr/>
            <p:nvPr/>
          </p:nvGrpSpPr>
          <p:grpSpPr>
            <a:xfrm>
              <a:off x="5983508" y="-921677"/>
              <a:ext cx="6299200" cy="8018952"/>
              <a:chOff x="7914541" y="1592491"/>
              <a:chExt cx="4277459" cy="5445253"/>
            </a:xfrm>
            <a:solidFill>
              <a:schemeClr val="accent1">
                <a:alpha val="50000"/>
              </a:schemeClr>
            </a:solidFill>
          </p:grpSpPr>
          <p:sp>
            <p:nvSpPr>
              <p:cNvPr id="10" name="Freeform: Shape 9">
                <a:extLst>
                  <a:ext uri="{FF2B5EF4-FFF2-40B4-BE49-F238E27FC236}">
                    <a16:creationId xmlns:a16="http://schemas.microsoft.com/office/drawing/2014/main" id="{E1AB1158-0429-4FED-B72D-A2C9B39EA09A}"/>
                  </a:ext>
                </a:extLst>
              </p:cNvPr>
              <p:cNvSpPr/>
              <p:nvPr/>
            </p:nvSpPr>
            <p:spPr>
              <a:xfrm>
                <a:off x="11429682" y="5763220"/>
                <a:ext cx="762315" cy="762085"/>
              </a:xfrm>
              <a:custGeom>
                <a:avLst/>
                <a:gdLst>
                  <a:gd name="connsiteX0" fmla="*/ 314992 w 314991"/>
                  <a:gd name="connsiteY0" fmla="*/ 0 h 314896"/>
                  <a:gd name="connsiteX1" fmla="*/ 0 w 314991"/>
                  <a:gd name="connsiteY1" fmla="*/ 314896 h 314896"/>
                  <a:gd name="connsiteX2" fmla="*/ 314992 w 314991"/>
                  <a:gd name="connsiteY2" fmla="*/ 314896 h 314896"/>
                </a:gdLst>
                <a:ahLst/>
                <a:cxnLst>
                  <a:cxn ang="0">
                    <a:pos x="connsiteX0" y="connsiteY0"/>
                  </a:cxn>
                  <a:cxn ang="0">
                    <a:pos x="connsiteX1" y="connsiteY1"/>
                  </a:cxn>
                  <a:cxn ang="0">
                    <a:pos x="connsiteX2" y="connsiteY2"/>
                  </a:cxn>
                </a:cxnLst>
                <a:rect l="l" t="t" r="r" b="b"/>
                <a:pathLst>
                  <a:path w="314991" h="314896">
                    <a:moveTo>
                      <a:pt x="314992" y="0"/>
                    </a:moveTo>
                    <a:lnTo>
                      <a:pt x="0" y="314896"/>
                    </a:lnTo>
                    <a:lnTo>
                      <a:pt x="314992" y="314896"/>
                    </a:lnTo>
                    <a:close/>
                  </a:path>
                </a:pathLst>
              </a:custGeom>
              <a:grpFill/>
              <a:ln w="9525"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DB263CB-3507-4949-A1E7-7DC7C67FE7E4}"/>
                  </a:ext>
                </a:extLst>
              </p:cNvPr>
              <p:cNvSpPr/>
              <p:nvPr/>
            </p:nvSpPr>
            <p:spPr>
              <a:xfrm>
                <a:off x="11687400" y="5088039"/>
                <a:ext cx="504599" cy="1392316"/>
              </a:xfrm>
              <a:custGeom>
                <a:avLst/>
                <a:gdLst>
                  <a:gd name="connsiteX0" fmla="*/ 208502 w 208502"/>
                  <a:gd name="connsiteY0" fmla="*/ 0 h 575309"/>
                  <a:gd name="connsiteX1" fmla="*/ 0 w 208502"/>
                  <a:gd name="connsiteY1" fmla="*/ 208502 h 575309"/>
                  <a:gd name="connsiteX2" fmla="*/ 0 w 208502"/>
                  <a:gd name="connsiteY2" fmla="*/ 575310 h 575309"/>
                  <a:gd name="connsiteX3" fmla="*/ 208502 w 208502"/>
                  <a:gd name="connsiteY3" fmla="*/ 366808 h 575309"/>
                </a:gdLst>
                <a:ahLst/>
                <a:cxnLst>
                  <a:cxn ang="0">
                    <a:pos x="connsiteX0" y="connsiteY0"/>
                  </a:cxn>
                  <a:cxn ang="0">
                    <a:pos x="connsiteX1" y="connsiteY1"/>
                  </a:cxn>
                  <a:cxn ang="0">
                    <a:pos x="connsiteX2" y="connsiteY2"/>
                  </a:cxn>
                  <a:cxn ang="0">
                    <a:pos x="connsiteX3" y="connsiteY3"/>
                  </a:cxn>
                </a:cxnLst>
                <a:rect l="l" t="t" r="r" b="b"/>
                <a:pathLst>
                  <a:path w="208502" h="575309">
                    <a:moveTo>
                      <a:pt x="208502" y="0"/>
                    </a:moveTo>
                    <a:lnTo>
                      <a:pt x="0" y="208502"/>
                    </a:lnTo>
                    <a:lnTo>
                      <a:pt x="0" y="575310"/>
                    </a:lnTo>
                    <a:lnTo>
                      <a:pt x="208502" y="366808"/>
                    </a:lnTo>
                    <a:close/>
                  </a:path>
                </a:pathLst>
              </a:custGeom>
              <a:grpFill/>
              <a:ln w="9525"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4380F2B9-91D3-4195-AE18-AB281037230F}"/>
                  </a:ext>
                </a:extLst>
              </p:cNvPr>
              <p:cNvSpPr/>
              <p:nvPr/>
            </p:nvSpPr>
            <p:spPr>
              <a:xfrm>
                <a:off x="11758167" y="5716195"/>
                <a:ext cx="333785" cy="333555"/>
              </a:xfrm>
              <a:custGeom>
                <a:avLst/>
                <a:gdLst>
                  <a:gd name="connsiteX0" fmla="*/ 87249 w 137921"/>
                  <a:gd name="connsiteY0" fmla="*/ 0 h 137826"/>
                  <a:gd name="connsiteX1" fmla="*/ 0 w 137921"/>
                  <a:gd name="connsiteY1" fmla="*/ 87154 h 137826"/>
                  <a:gd name="connsiteX2" fmla="*/ 0 w 137921"/>
                  <a:gd name="connsiteY2" fmla="*/ 137827 h 137826"/>
                  <a:gd name="connsiteX3" fmla="*/ 137922 w 137921"/>
                  <a:gd name="connsiteY3" fmla="*/ 0 h 137826"/>
                </a:gdLst>
                <a:ahLst/>
                <a:cxnLst>
                  <a:cxn ang="0">
                    <a:pos x="connsiteX0" y="connsiteY0"/>
                  </a:cxn>
                  <a:cxn ang="0">
                    <a:pos x="connsiteX1" y="connsiteY1"/>
                  </a:cxn>
                  <a:cxn ang="0">
                    <a:pos x="connsiteX2" y="connsiteY2"/>
                  </a:cxn>
                  <a:cxn ang="0">
                    <a:pos x="connsiteX3" y="connsiteY3"/>
                  </a:cxn>
                </a:cxnLst>
                <a:rect l="l" t="t" r="r" b="b"/>
                <a:pathLst>
                  <a:path w="137921" h="137826">
                    <a:moveTo>
                      <a:pt x="87249" y="0"/>
                    </a:moveTo>
                    <a:lnTo>
                      <a:pt x="0" y="87154"/>
                    </a:lnTo>
                    <a:lnTo>
                      <a:pt x="0" y="137827"/>
                    </a:lnTo>
                    <a:lnTo>
                      <a:pt x="137922" y="0"/>
                    </a:lnTo>
                    <a:close/>
                  </a:path>
                </a:pathLst>
              </a:custGeom>
              <a:grp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DB99815D-87CE-4603-9992-EB99DE6AF995}"/>
                  </a:ext>
                </a:extLst>
              </p:cNvPr>
              <p:cNvSpPr/>
              <p:nvPr/>
            </p:nvSpPr>
            <p:spPr>
              <a:xfrm>
                <a:off x="11337245" y="1592491"/>
                <a:ext cx="854754" cy="2845260"/>
              </a:xfrm>
              <a:custGeom>
                <a:avLst/>
                <a:gdLst>
                  <a:gd name="connsiteX0" fmla="*/ 353187 w 353187"/>
                  <a:gd name="connsiteY0" fmla="*/ 0 h 1175670"/>
                  <a:gd name="connsiteX1" fmla="*/ 0 w 353187"/>
                  <a:gd name="connsiteY1" fmla="*/ 353187 h 1175670"/>
                  <a:gd name="connsiteX2" fmla="*/ 0 w 353187"/>
                  <a:gd name="connsiteY2" fmla="*/ 1175671 h 1175670"/>
                  <a:gd name="connsiteX3" fmla="*/ 353187 w 353187"/>
                  <a:gd name="connsiteY3" fmla="*/ 822484 h 1175670"/>
                </a:gdLst>
                <a:ahLst/>
                <a:cxnLst>
                  <a:cxn ang="0">
                    <a:pos x="connsiteX0" y="connsiteY0"/>
                  </a:cxn>
                  <a:cxn ang="0">
                    <a:pos x="connsiteX1" y="connsiteY1"/>
                  </a:cxn>
                  <a:cxn ang="0">
                    <a:pos x="connsiteX2" y="connsiteY2"/>
                  </a:cxn>
                  <a:cxn ang="0">
                    <a:pos x="connsiteX3" y="connsiteY3"/>
                  </a:cxn>
                </a:cxnLst>
                <a:rect l="l" t="t" r="r" b="b"/>
                <a:pathLst>
                  <a:path w="353187" h="1175670">
                    <a:moveTo>
                      <a:pt x="353187" y="0"/>
                    </a:moveTo>
                    <a:lnTo>
                      <a:pt x="0" y="353187"/>
                    </a:lnTo>
                    <a:lnTo>
                      <a:pt x="0" y="1175671"/>
                    </a:lnTo>
                    <a:lnTo>
                      <a:pt x="353187" y="822484"/>
                    </a:lnTo>
                    <a:close/>
                  </a:path>
                </a:pathLst>
              </a:custGeom>
              <a:grp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0BB1AA2B-73A6-4078-97FF-B70F3B93CAFF}"/>
                  </a:ext>
                </a:extLst>
              </p:cNvPr>
              <p:cNvSpPr/>
              <p:nvPr/>
            </p:nvSpPr>
            <p:spPr>
              <a:xfrm>
                <a:off x="11539867" y="6574868"/>
                <a:ext cx="294598" cy="294599"/>
              </a:xfrm>
              <a:custGeom>
                <a:avLst/>
                <a:gdLst>
                  <a:gd name="connsiteX0" fmla="*/ 76962 w 121729"/>
                  <a:gd name="connsiteY0" fmla="*/ 0 h 121729"/>
                  <a:gd name="connsiteX1" fmla="*/ 0 w 121729"/>
                  <a:gd name="connsiteY1" fmla="*/ 76962 h 121729"/>
                  <a:gd name="connsiteX2" fmla="*/ 0 w 121729"/>
                  <a:gd name="connsiteY2" fmla="*/ 121729 h 121729"/>
                  <a:gd name="connsiteX3" fmla="*/ 121729 w 121729"/>
                  <a:gd name="connsiteY3" fmla="*/ 0 h 121729"/>
                </a:gdLst>
                <a:ahLst/>
                <a:cxnLst>
                  <a:cxn ang="0">
                    <a:pos x="connsiteX0" y="connsiteY0"/>
                  </a:cxn>
                  <a:cxn ang="0">
                    <a:pos x="connsiteX1" y="connsiteY1"/>
                  </a:cxn>
                  <a:cxn ang="0">
                    <a:pos x="connsiteX2" y="connsiteY2"/>
                  </a:cxn>
                  <a:cxn ang="0">
                    <a:pos x="connsiteX3" y="connsiteY3"/>
                  </a:cxn>
                </a:cxnLst>
                <a:rect l="l" t="t" r="r" b="b"/>
                <a:pathLst>
                  <a:path w="121729" h="121729">
                    <a:moveTo>
                      <a:pt x="76962" y="0"/>
                    </a:moveTo>
                    <a:lnTo>
                      <a:pt x="0" y="76962"/>
                    </a:lnTo>
                    <a:lnTo>
                      <a:pt x="0" y="121729"/>
                    </a:lnTo>
                    <a:lnTo>
                      <a:pt x="121729" y="0"/>
                    </a:lnTo>
                    <a:close/>
                  </a:path>
                </a:pathLst>
              </a:custGeom>
              <a:grp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8ADF9B9A-6DCD-4C76-9AA4-A4DBD530A36C}"/>
                  </a:ext>
                </a:extLst>
              </p:cNvPr>
              <p:cNvSpPr/>
              <p:nvPr/>
            </p:nvSpPr>
            <p:spPr>
              <a:xfrm>
                <a:off x="9971205" y="4441442"/>
                <a:ext cx="270855" cy="270855"/>
              </a:xfrm>
              <a:custGeom>
                <a:avLst/>
                <a:gdLst>
                  <a:gd name="connsiteX0" fmla="*/ 70771 w 111918"/>
                  <a:gd name="connsiteY0" fmla="*/ 0 h 111918"/>
                  <a:gd name="connsiteX1" fmla="*/ 0 w 111918"/>
                  <a:gd name="connsiteY1" fmla="*/ 70771 h 111918"/>
                  <a:gd name="connsiteX2" fmla="*/ 0 w 111918"/>
                  <a:gd name="connsiteY2" fmla="*/ 111919 h 111918"/>
                  <a:gd name="connsiteX3" fmla="*/ 111919 w 111918"/>
                  <a:gd name="connsiteY3" fmla="*/ 0 h 111918"/>
                </a:gdLst>
                <a:ahLst/>
                <a:cxnLst>
                  <a:cxn ang="0">
                    <a:pos x="connsiteX0" y="connsiteY0"/>
                  </a:cxn>
                  <a:cxn ang="0">
                    <a:pos x="connsiteX1" y="connsiteY1"/>
                  </a:cxn>
                  <a:cxn ang="0">
                    <a:pos x="connsiteX2" y="connsiteY2"/>
                  </a:cxn>
                  <a:cxn ang="0">
                    <a:pos x="connsiteX3" y="connsiteY3"/>
                  </a:cxn>
                </a:cxnLst>
                <a:rect l="l" t="t" r="r" b="b"/>
                <a:pathLst>
                  <a:path w="111918" h="111918">
                    <a:moveTo>
                      <a:pt x="70771" y="0"/>
                    </a:moveTo>
                    <a:lnTo>
                      <a:pt x="0" y="70771"/>
                    </a:lnTo>
                    <a:lnTo>
                      <a:pt x="0" y="111919"/>
                    </a:lnTo>
                    <a:lnTo>
                      <a:pt x="111919" y="0"/>
                    </a:lnTo>
                    <a:close/>
                  </a:path>
                </a:pathLst>
              </a:custGeom>
              <a:grpFill/>
              <a:ln w="9525"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541383DE-40A4-4B91-B932-3CCA3D17E940}"/>
                  </a:ext>
                </a:extLst>
              </p:cNvPr>
              <p:cNvSpPr/>
              <p:nvPr/>
            </p:nvSpPr>
            <p:spPr>
              <a:xfrm>
                <a:off x="10041514" y="2704961"/>
                <a:ext cx="2150485" cy="3962803"/>
              </a:xfrm>
              <a:custGeom>
                <a:avLst/>
                <a:gdLst>
                  <a:gd name="connsiteX0" fmla="*/ 888587 w 888587"/>
                  <a:gd name="connsiteY0" fmla="*/ 0 h 1637442"/>
                  <a:gd name="connsiteX1" fmla="*/ 0 w 888587"/>
                  <a:gd name="connsiteY1" fmla="*/ 888587 h 1637442"/>
                  <a:gd name="connsiteX2" fmla="*/ 0 w 888587"/>
                  <a:gd name="connsiteY2" fmla="*/ 1637443 h 1637442"/>
                  <a:gd name="connsiteX3" fmla="*/ 888587 w 888587"/>
                  <a:gd name="connsiteY3" fmla="*/ 748855 h 1637442"/>
                </a:gdLst>
                <a:ahLst/>
                <a:cxnLst>
                  <a:cxn ang="0">
                    <a:pos x="connsiteX0" y="connsiteY0"/>
                  </a:cxn>
                  <a:cxn ang="0">
                    <a:pos x="connsiteX1" y="connsiteY1"/>
                  </a:cxn>
                  <a:cxn ang="0">
                    <a:pos x="connsiteX2" y="connsiteY2"/>
                  </a:cxn>
                  <a:cxn ang="0">
                    <a:pos x="connsiteX3" y="connsiteY3"/>
                  </a:cxn>
                </a:cxnLst>
                <a:rect l="l" t="t" r="r" b="b"/>
                <a:pathLst>
                  <a:path w="888587" h="1637442">
                    <a:moveTo>
                      <a:pt x="888587" y="0"/>
                    </a:moveTo>
                    <a:lnTo>
                      <a:pt x="0" y="888587"/>
                    </a:lnTo>
                    <a:lnTo>
                      <a:pt x="0" y="1637443"/>
                    </a:lnTo>
                    <a:lnTo>
                      <a:pt x="888587" y="748855"/>
                    </a:lnTo>
                    <a:close/>
                  </a:path>
                </a:pathLst>
              </a:custGeom>
              <a:grpFill/>
              <a:ln w="9525"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5A2EC788-4C13-4D0E-9EA2-16CF91B523B6}"/>
                  </a:ext>
                </a:extLst>
              </p:cNvPr>
              <p:cNvSpPr/>
              <p:nvPr/>
            </p:nvSpPr>
            <p:spPr>
              <a:xfrm>
                <a:off x="10832646" y="3089695"/>
                <a:ext cx="1359353" cy="1359354"/>
              </a:xfrm>
              <a:custGeom>
                <a:avLst/>
                <a:gdLst>
                  <a:gd name="connsiteX0" fmla="*/ 561689 w 561689"/>
                  <a:gd name="connsiteY0" fmla="*/ 0 h 561689"/>
                  <a:gd name="connsiteX1" fmla="*/ 0 w 561689"/>
                  <a:gd name="connsiteY1" fmla="*/ 561689 h 561689"/>
                  <a:gd name="connsiteX2" fmla="*/ 458534 w 561689"/>
                  <a:gd name="connsiteY2" fmla="*/ 561689 h 561689"/>
                  <a:gd name="connsiteX3" fmla="*/ 561689 w 561689"/>
                  <a:gd name="connsiteY3" fmla="*/ 458438 h 561689"/>
                </a:gdLst>
                <a:ahLst/>
                <a:cxnLst>
                  <a:cxn ang="0">
                    <a:pos x="connsiteX0" y="connsiteY0"/>
                  </a:cxn>
                  <a:cxn ang="0">
                    <a:pos x="connsiteX1" y="connsiteY1"/>
                  </a:cxn>
                  <a:cxn ang="0">
                    <a:pos x="connsiteX2" y="connsiteY2"/>
                  </a:cxn>
                  <a:cxn ang="0">
                    <a:pos x="connsiteX3" y="connsiteY3"/>
                  </a:cxn>
                </a:cxnLst>
                <a:rect l="l" t="t" r="r" b="b"/>
                <a:pathLst>
                  <a:path w="561689" h="561689">
                    <a:moveTo>
                      <a:pt x="561689" y="0"/>
                    </a:moveTo>
                    <a:lnTo>
                      <a:pt x="0" y="561689"/>
                    </a:lnTo>
                    <a:lnTo>
                      <a:pt x="458534" y="561689"/>
                    </a:lnTo>
                    <a:lnTo>
                      <a:pt x="561689" y="458438"/>
                    </a:lnTo>
                    <a:close/>
                  </a:path>
                </a:pathLst>
              </a:custGeom>
              <a:grp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AF6C605F-C709-4171-BDBD-D7FABCBA4258}"/>
                  </a:ext>
                </a:extLst>
              </p:cNvPr>
              <p:cNvSpPr/>
              <p:nvPr/>
            </p:nvSpPr>
            <p:spPr>
              <a:xfrm>
                <a:off x="10195499" y="3329429"/>
                <a:ext cx="1996500" cy="1996500"/>
              </a:xfrm>
              <a:custGeom>
                <a:avLst/>
                <a:gdLst>
                  <a:gd name="connsiteX0" fmla="*/ 824960 w 824960"/>
                  <a:gd name="connsiteY0" fmla="*/ 0 h 824960"/>
                  <a:gd name="connsiteX1" fmla="*/ 0 w 824960"/>
                  <a:gd name="connsiteY1" fmla="*/ 824960 h 824960"/>
                  <a:gd name="connsiteX2" fmla="*/ 545021 w 824960"/>
                  <a:gd name="connsiteY2" fmla="*/ 824960 h 824960"/>
                  <a:gd name="connsiteX3" fmla="*/ 824960 w 824960"/>
                  <a:gd name="connsiteY3" fmla="*/ 545021 h 824960"/>
                </a:gdLst>
                <a:ahLst/>
                <a:cxnLst>
                  <a:cxn ang="0">
                    <a:pos x="connsiteX0" y="connsiteY0"/>
                  </a:cxn>
                  <a:cxn ang="0">
                    <a:pos x="connsiteX1" y="connsiteY1"/>
                  </a:cxn>
                  <a:cxn ang="0">
                    <a:pos x="connsiteX2" y="connsiteY2"/>
                  </a:cxn>
                  <a:cxn ang="0">
                    <a:pos x="connsiteX3" y="connsiteY3"/>
                  </a:cxn>
                </a:cxnLst>
                <a:rect l="l" t="t" r="r" b="b"/>
                <a:pathLst>
                  <a:path w="824960" h="824960">
                    <a:moveTo>
                      <a:pt x="824960" y="0"/>
                    </a:moveTo>
                    <a:lnTo>
                      <a:pt x="0" y="824960"/>
                    </a:lnTo>
                    <a:lnTo>
                      <a:pt x="545021" y="824960"/>
                    </a:lnTo>
                    <a:lnTo>
                      <a:pt x="824960" y="545021"/>
                    </a:lnTo>
                    <a:close/>
                  </a:path>
                </a:pathLst>
              </a:custGeom>
              <a:grpFill/>
              <a:ln w="9525"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28ECE8C7-547F-43C5-B58D-F2F1B0864F01}"/>
                  </a:ext>
                </a:extLst>
              </p:cNvPr>
              <p:cNvSpPr/>
              <p:nvPr/>
            </p:nvSpPr>
            <p:spPr>
              <a:xfrm>
                <a:off x="9333136" y="4063625"/>
                <a:ext cx="2858861" cy="2858861"/>
              </a:xfrm>
              <a:custGeom>
                <a:avLst/>
                <a:gdLst>
                  <a:gd name="connsiteX0" fmla="*/ 820960 w 1181290"/>
                  <a:gd name="connsiteY0" fmla="*/ 1181290 h 1181290"/>
                  <a:gd name="connsiteX1" fmla="*/ 1181291 w 1181290"/>
                  <a:gd name="connsiteY1" fmla="*/ 820864 h 1181290"/>
                  <a:gd name="connsiteX2" fmla="*/ 1181291 w 1181290"/>
                  <a:gd name="connsiteY2" fmla="*/ 0 h 1181290"/>
                  <a:gd name="connsiteX3" fmla="*/ 0 w 1181290"/>
                  <a:gd name="connsiteY3" fmla="*/ 1181290 h 1181290"/>
                </a:gdLst>
                <a:ahLst/>
                <a:cxnLst>
                  <a:cxn ang="0">
                    <a:pos x="connsiteX0" y="connsiteY0"/>
                  </a:cxn>
                  <a:cxn ang="0">
                    <a:pos x="connsiteX1" y="connsiteY1"/>
                  </a:cxn>
                  <a:cxn ang="0">
                    <a:pos x="connsiteX2" y="connsiteY2"/>
                  </a:cxn>
                  <a:cxn ang="0">
                    <a:pos x="connsiteX3" y="connsiteY3"/>
                  </a:cxn>
                </a:cxnLst>
                <a:rect l="l" t="t" r="r" b="b"/>
                <a:pathLst>
                  <a:path w="1181290" h="1181290">
                    <a:moveTo>
                      <a:pt x="820960" y="1181290"/>
                    </a:moveTo>
                    <a:lnTo>
                      <a:pt x="1181291" y="820864"/>
                    </a:lnTo>
                    <a:lnTo>
                      <a:pt x="1181291" y="0"/>
                    </a:lnTo>
                    <a:lnTo>
                      <a:pt x="0" y="1181290"/>
                    </a:lnTo>
                    <a:close/>
                  </a:path>
                </a:pathLst>
              </a:custGeom>
              <a:grpFill/>
              <a:ln w="9525"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D5078D43-F648-4A02-BD37-F331746F8B7F}"/>
                  </a:ext>
                </a:extLst>
              </p:cNvPr>
              <p:cNvSpPr/>
              <p:nvPr/>
            </p:nvSpPr>
            <p:spPr>
              <a:xfrm>
                <a:off x="8816088" y="5734177"/>
                <a:ext cx="790899" cy="790899"/>
              </a:xfrm>
              <a:custGeom>
                <a:avLst/>
                <a:gdLst>
                  <a:gd name="connsiteX0" fmla="*/ 120205 w 326802"/>
                  <a:gd name="connsiteY0" fmla="*/ 326803 h 326802"/>
                  <a:gd name="connsiteX1" fmla="*/ 326803 w 326802"/>
                  <a:gd name="connsiteY1" fmla="*/ 120205 h 326802"/>
                  <a:gd name="connsiteX2" fmla="*/ 326803 w 326802"/>
                  <a:gd name="connsiteY2" fmla="*/ 0 h 326802"/>
                  <a:gd name="connsiteX3" fmla="*/ 0 w 326802"/>
                  <a:gd name="connsiteY3" fmla="*/ 326803 h 326802"/>
                </a:gdLst>
                <a:ahLst/>
                <a:cxnLst>
                  <a:cxn ang="0">
                    <a:pos x="connsiteX0" y="connsiteY0"/>
                  </a:cxn>
                  <a:cxn ang="0">
                    <a:pos x="connsiteX1" y="connsiteY1"/>
                  </a:cxn>
                  <a:cxn ang="0">
                    <a:pos x="connsiteX2" y="connsiteY2"/>
                  </a:cxn>
                  <a:cxn ang="0">
                    <a:pos x="connsiteX3" y="connsiteY3"/>
                  </a:cxn>
                </a:cxnLst>
                <a:rect l="l" t="t" r="r" b="b"/>
                <a:pathLst>
                  <a:path w="326802" h="326802">
                    <a:moveTo>
                      <a:pt x="120205" y="326803"/>
                    </a:moveTo>
                    <a:lnTo>
                      <a:pt x="326803" y="120205"/>
                    </a:lnTo>
                    <a:lnTo>
                      <a:pt x="326803" y="0"/>
                    </a:lnTo>
                    <a:lnTo>
                      <a:pt x="0" y="326803"/>
                    </a:lnTo>
                    <a:close/>
                  </a:path>
                </a:pathLst>
              </a:custGeom>
              <a:grp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1CBEAFE3-7AA5-4E98-B2EB-B994105E2D1C}"/>
                  </a:ext>
                </a:extLst>
              </p:cNvPr>
              <p:cNvSpPr/>
              <p:nvPr/>
            </p:nvSpPr>
            <p:spPr>
              <a:xfrm>
                <a:off x="10111359" y="6680213"/>
                <a:ext cx="207232" cy="207232"/>
              </a:xfrm>
              <a:custGeom>
                <a:avLst/>
                <a:gdLst>
                  <a:gd name="connsiteX0" fmla="*/ 31432 w 85629"/>
                  <a:gd name="connsiteY0" fmla="*/ 85630 h 85629"/>
                  <a:gd name="connsiteX1" fmla="*/ 85630 w 85629"/>
                  <a:gd name="connsiteY1" fmla="*/ 31528 h 85629"/>
                  <a:gd name="connsiteX2" fmla="*/ 85630 w 85629"/>
                  <a:gd name="connsiteY2" fmla="*/ 0 h 85629"/>
                  <a:gd name="connsiteX3" fmla="*/ 0 w 85629"/>
                  <a:gd name="connsiteY3" fmla="*/ 85630 h 85629"/>
                </a:gdLst>
                <a:ahLst/>
                <a:cxnLst>
                  <a:cxn ang="0">
                    <a:pos x="connsiteX0" y="connsiteY0"/>
                  </a:cxn>
                  <a:cxn ang="0">
                    <a:pos x="connsiteX1" y="connsiteY1"/>
                  </a:cxn>
                  <a:cxn ang="0">
                    <a:pos x="connsiteX2" y="connsiteY2"/>
                  </a:cxn>
                  <a:cxn ang="0">
                    <a:pos x="connsiteX3" y="connsiteY3"/>
                  </a:cxn>
                </a:cxnLst>
                <a:rect l="l" t="t" r="r" b="b"/>
                <a:pathLst>
                  <a:path w="85629" h="85629">
                    <a:moveTo>
                      <a:pt x="31432" y="85630"/>
                    </a:moveTo>
                    <a:lnTo>
                      <a:pt x="85630" y="31528"/>
                    </a:lnTo>
                    <a:lnTo>
                      <a:pt x="85630" y="0"/>
                    </a:lnTo>
                    <a:lnTo>
                      <a:pt x="0" y="85630"/>
                    </a:lnTo>
                    <a:close/>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A80AC75B-1578-45E2-A3FA-EC479BD5FE02}"/>
                  </a:ext>
                </a:extLst>
              </p:cNvPr>
              <p:cNvSpPr/>
              <p:nvPr/>
            </p:nvSpPr>
            <p:spPr>
              <a:xfrm>
                <a:off x="11427608" y="3784239"/>
                <a:ext cx="764392" cy="3138247"/>
              </a:xfrm>
              <a:custGeom>
                <a:avLst/>
                <a:gdLst>
                  <a:gd name="connsiteX0" fmla="*/ 189643 w 315849"/>
                  <a:gd name="connsiteY0" fmla="*/ 1296733 h 1296733"/>
                  <a:gd name="connsiteX1" fmla="*/ 315849 w 315849"/>
                  <a:gd name="connsiteY1" fmla="*/ 1170432 h 1296733"/>
                  <a:gd name="connsiteX2" fmla="*/ 315849 w 315849"/>
                  <a:gd name="connsiteY2" fmla="*/ 0 h 1296733"/>
                  <a:gd name="connsiteX3" fmla="*/ 0 w 315849"/>
                  <a:gd name="connsiteY3" fmla="*/ 315849 h 1296733"/>
                  <a:gd name="connsiteX4" fmla="*/ 0 w 315849"/>
                  <a:gd name="connsiteY4" fmla="*/ 1296733 h 129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49" h="1296733">
                    <a:moveTo>
                      <a:pt x="189643" y="1296733"/>
                    </a:moveTo>
                    <a:lnTo>
                      <a:pt x="315849" y="1170432"/>
                    </a:lnTo>
                    <a:lnTo>
                      <a:pt x="315849" y="0"/>
                    </a:lnTo>
                    <a:lnTo>
                      <a:pt x="0" y="315849"/>
                    </a:lnTo>
                    <a:lnTo>
                      <a:pt x="0" y="1296733"/>
                    </a:lnTo>
                    <a:close/>
                  </a:path>
                </a:pathLst>
              </a:custGeom>
              <a:grpFill/>
              <a:ln w="9525" cap="flat">
                <a:noFill/>
                <a:prstDash val="solid"/>
                <a:miter/>
              </a:ln>
            </p:spPr>
            <p:txBody>
              <a:bodyPr rtlCol="0" anchor="ctr"/>
              <a:lstStyle/>
              <a:p>
                <a:endParaRPr lang="en-GB" dirty="0"/>
              </a:p>
            </p:txBody>
          </p:sp>
          <p:grpSp>
            <p:nvGrpSpPr>
              <p:cNvPr id="24" name="Group 23">
                <a:extLst>
                  <a:ext uri="{FF2B5EF4-FFF2-40B4-BE49-F238E27FC236}">
                    <a16:creationId xmlns:a16="http://schemas.microsoft.com/office/drawing/2014/main" id="{3D79E7CD-2900-4A63-879A-F0D0535302A1}"/>
                  </a:ext>
                </a:extLst>
              </p:cNvPr>
              <p:cNvGrpSpPr/>
              <p:nvPr/>
            </p:nvGrpSpPr>
            <p:grpSpPr>
              <a:xfrm>
                <a:off x="7914541" y="5088731"/>
                <a:ext cx="4277459" cy="1949013"/>
                <a:chOff x="5216937" y="3751707"/>
                <a:chExt cx="1767459" cy="805338"/>
              </a:xfrm>
              <a:grpFill/>
            </p:grpSpPr>
            <p:sp>
              <p:nvSpPr>
                <p:cNvPr id="25" name="Freeform: Shape 24">
                  <a:extLst>
                    <a:ext uri="{FF2B5EF4-FFF2-40B4-BE49-F238E27FC236}">
                      <a16:creationId xmlns:a16="http://schemas.microsoft.com/office/drawing/2014/main" id="{1857A5E4-3A9F-4D4A-9581-BEFDC66E5345}"/>
                    </a:ext>
                  </a:extLst>
                </p:cNvPr>
                <p:cNvSpPr/>
                <p:nvPr/>
              </p:nvSpPr>
              <p:spPr>
                <a:xfrm>
                  <a:off x="6767797" y="4464367"/>
                  <a:ext cx="203930" cy="45053"/>
                </a:xfrm>
                <a:custGeom>
                  <a:avLst/>
                  <a:gdLst>
                    <a:gd name="connsiteX0" fmla="*/ 158877 w 203930"/>
                    <a:gd name="connsiteY0" fmla="*/ 45053 h 45053"/>
                    <a:gd name="connsiteX1" fmla="*/ 203930 w 203930"/>
                    <a:gd name="connsiteY1" fmla="*/ 0 h 45053"/>
                    <a:gd name="connsiteX2" fmla="*/ 44958 w 203930"/>
                    <a:gd name="connsiteY2" fmla="*/ 0 h 45053"/>
                    <a:gd name="connsiteX3" fmla="*/ 0 w 203930"/>
                    <a:gd name="connsiteY3" fmla="*/ 45053 h 45053"/>
                  </a:gdLst>
                  <a:ahLst/>
                  <a:cxnLst>
                    <a:cxn ang="0">
                      <a:pos x="connsiteX0" y="connsiteY0"/>
                    </a:cxn>
                    <a:cxn ang="0">
                      <a:pos x="connsiteX1" y="connsiteY1"/>
                    </a:cxn>
                    <a:cxn ang="0">
                      <a:pos x="connsiteX2" y="connsiteY2"/>
                    </a:cxn>
                    <a:cxn ang="0">
                      <a:pos x="connsiteX3" y="connsiteY3"/>
                    </a:cxn>
                  </a:cxnLst>
                  <a:rect l="l" t="t" r="r" b="b"/>
                  <a:pathLst>
                    <a:path w="203930" h="45053">
                      <a:moveTo>
                        <a:pt x="158877" y="45053"/>
                      </a:moveTo>
                      <a:lnTo>
                        <a:pt x="203930" y="0"/>
                      </a:lnTo>
                      <a:lnTo>
                        <a:pt x="44958" y="0"/>
                      </a:lnTo>
                      <a:lnTo>
                        <a:pt x="0" y="45053"/>
                      </a:lnTo>
                      <a:close/>
                    </a:path>
                  </a:pathLst>
                </a:custGeom>
                <a:grp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7DE270D-39E8-46E3-8C7F-5D5E81E30C2E}"/>
                    </a:ext>
                  </a:extLst>
                </p:cNvPr>
                <p:cNvSpPr/>
                <p:nvPr/>
              </p:nvSpPr>
              <p:spPr>
                <a:xfrm>
                  <a:off x="6099142" y="4276629"/>
                  <a:ext cx="727519" cy="232790"/>
                </a:xfrm>
                <a:custGeom>
                  <a:avLst/>
                  <a:gdLst>
                    <a:gd name="connsiteX0" fmla="*/ 494729 w 727519"/>
                    <a:gd name="connsiteY0" fmla="*/ 232791 h 232790"/>
                    <a:gd name="connsiteX1" fmla="*/ 727520 w 727519"/>
                    <a:gd name="connsiteY1" fmla="*/ 0 h 232790"/>
                    <a:gd name="connsiteX2" fmla="*/ 232696 w 727519"/>
                    <a:gd name="connsiteY2" fmla="*/ 0 h 232790"/>
                    <a:gd name="connsiteX3" fmla="*/ 0 w 727519"/>
                    <a:gd name="connsiteY3" fmla="*/ 232791 h 232790"/>
                  </a:gdLst>
                  <a:ahLst/>
                  <a:cxnLst>
                    <a:cxn ang="0">
                      <a:pos x="connsiteX0" y="connsiteY0"/>
                    </a:cxn>
                    <a:cxn ang="0">
                      <a:pos x="connsiteX1" y="connsiteY1"/>
                    </a:cxn>
                    <a:cxn ang="0">
                      <a:pos x="connsiteX2" y="connsiteY2"/>
                    </a:cxn>
                    <a:cxn ang="0">
                      <a:pos x="connsiteX3" y="connsiteY3"/>
                    </a:cxn>
                  </a:cxnLst>
                  <a:rect l="l" t="t" r="r" b="b"/>
                  <a:pathLst>
                    <a:path w="727519" h="232790">
                      <a:moveTo>
                        <a:pt x="494729" y="232791"/>
                      </a:moveTo>
                      <a:lnTo>
                        <a:pt x="727520" y="0"/>
                      </a:lnTo>
                      <a:lnTo>
                        <a:pt x="232696" y="0"/>
                      </a:lnTo>
                      <a:lnTo>
                        <a:pt x="0" y="232791"/>
                      </a:lnTo>
                      <a:close/>
                    </a:path>
                  </a:pathLst>
                </a:custGeom>
                <a:grp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8431DBE6-8307-4157-80BB-51471BEEE4AF}"/>
                    </a:ext>
                  </a:extLst>
                </p:cNvPr>
                <p:cNvSpPr/>
                <p:nvPr/>
              </p:nvSpPr>
              <p:spPr>
                <a:xfrm>
                  <a:off x="5331141" y="4140231"/>
                  <a:ext cx="369188" cy="369188"/>
                </a:xfrm>
                <a:custGeom>
                  <a:avLst/>
                  <a:gdLst>
                    <a:gd name="connsiteX0" fmla="*/ 369189 w 369188"/>
                    <a:gd name="connsiteY0" fmla="*/ 369189 h 369188"/>
                    <a:gd name="connsiteX1" fmla="*/ 369189 w 369188"/>
                    <a:gd name="connsiteY1" fmla="*/ 0 h 369188"/>
                    <a:gd name="connsiteX2" fmla="*/ 0 w 369188"/>
                    <a:gd name="connsiteY2" fmla="*/ 369189 h 369188"/>
                  </a:gdLst>
                  <a:ahLst/>
                  <a:cxnLst>
                    <a:cxn ang="0">
                      <a:pos x="connsiteX0" y="connsiteY0"/>
                    </a:cxn>
                    <a:cxn ang="0">
                      <a:pos x="connsiteX1" y="connsiteY1"/>
                    </a:cxn>
                    <a:cxn ang="0">
                      <a:pos x="connsiteX2" y="connsiteY2"/>
                    </a:cxn>
                  </a:cxnLst>
                  <a:rect l="l" t="t" r="r" b="b"/>
                  <a:pathLst>
                    <a:path w="369188" h="369188">
                      <a:moveTo>
                        <a:pt x="369189" y="369189"/>
                      </a:moveTo>
                      <a:lnTo>
                        <a:pt x="369189" y="0"/>
                      </a:lnTo>
                      <a:lnTo>
                        <a:pt x="0" y="369189"/>
                      </a:lnTo>
                      <a:close/>
                    </a:path>
                  </a:pathLst>
                </a:custGeom>
                <a:grp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24C717F7-F8CD-4AFC-ACFB-D1B798442C4C}"/>
                    </a:ext>
                  </a:extLst>
                </p:cNvPr>
                <p:cNvSpPr/>
                <p:nvPr/>
              </p:nvSpPr>
              <p:spPr>
                <a:xfrm>
                  <a:off x="6559581" y="3918489"/>
                  <a:ext cx="424815" cy="424815"/>
                </a:xfrm>
                <a:custGeom>
                  <a:avLst/>
                  <a:gdLst>
                    <a:gd name="connsiteX0" fmla="*/ 424815 w 424815"/>
                    <a:gd name="connsiteY0" fmla="*/ 0 h 424815"/>
                    <a:gd name="connsiteX1" fmla="*/ 0 w 424815"/>
                    <a:gd name="connsiteY1" fmla="*/ 424815 h 424815"/>
                    <a:gd name="connsiteX2" fmla="*/ 159258 w 424815"/>
                    <a:gd name="connsiteY2" fmla="*/ 424815 h 424815"/>
                    <a:gd name="connsiteX3" fmla="*/ 424815 w 424815"/>
                    <a:gd name="connsiteY3" fmla="*/ 159258 h 424815"/>
                  </a:gdLst>
                  <a:ahLst/>
                  <a:cxnLst>
                    <a:cxn ang="0">
                      <a:pos x="connsiteX0" y="connsiteY0"/>
                    </a:cxn>
                    <a:cxn ang="0">
                      <a:pos x="connsiteX1" y="connsiteY1"/>
                    </a:cxn>
                    <a:cxn ang="0">
                      <a:pos x="connsiteX2" y="connsiteY2"/>
                    </a:cxn>
                    <a:cxn ang="0">
                      <a:pos x="connsiteX3" y="connsiteY3"/>
                    </a:cxn>
                  </a:cxnLst>
                  <a:rect l="l" t="t" r="r" b="b"/>
                  <a:pathLst>
                    <a:path w="424815" h="424815">
                      <a:moveTo>
                        <a:pt x="424815" y="0"/>
                      </a:moveTo>
                      <a:lnTo>
                        <a:pt x="0" y="424815"/>
                      </a:lnTo>
                      <a:lnTo>
                        <a:pt x="159258" y="424815"/>
                      </a:lnTo>
                      <a:lnTo>
                        <a:pt x="424815" y="159258"/>
                      </a:lnTo>
                      <a:close/>
                    </a:path>
                  </a:pathLst>
                </a:custGeom>
                <a:grp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59ADE652-0C06-4F4C-B16C-01409A4B612C}"/>
                    </a:ext>
                  </a:extLst>
                </p:cNvPr>
                <p:cNvSpPr/>
                <p:nvPr/>
              </p:nvSpPr>
              <p:spPr>
                <a:xfrm>
                  <a:off x="6113334" y="3751707"/>
                  <a:ext cx="757713" cy="757713"/>
                </a:xfrm>
                <a:custGeom>
                  <a:avLst/>
                  <a:gdLst>
                    <a:gd name="connsiteX0" fmla="*/ 344329 w 757713"/>
                    <a:gd name="connsiteY0" fmla="*/ 757714 h 757713"/>
                    <a:gd name="connsiteX1" fmla="*/ 757714 w 757713"/>
                    <a:gd name="connsiteY1" fmla="*/ 344329 h 757713"/>
                    <a:gd name="connsiteX2" fmla="*/ 757714 w 757713"/>
                    <a:gd name="connsiteY2" fmla="*/ 0 h 757713"/>
                    <a:gd name="connsiteX3" fmla="*/ 0 w 757713"/>
                    <a:gd name="connsiteY3" fmla="*/ 757714 h 757713"/>
                  </a:gdLst>
                  <a:ahLst/>
                  <a:cxnLst>
                    <a:cxn ang="0">
                      <a:pos x="connsiteX0" y="connsiteY0"/>
                    </a:cxn>
                    <a:cxn ang="0">
                      <a:pos x="connsiteX1" y="connsiteY1"/>
                    </a:cxn>
                    <a:cxn ang="0">
                      <a:pos x="connsiteX2" y="connsiteY2"/>
                    </a:cxn>
                    <a:cxn ang="0">
                      <a:pos x="connsiteX3" y="connsiteY3"/>
                    </a:cxn>
                  </a:cxnLst>
                  <a:rect l="l" t="t" r="r" b="b"/>
                  <a:pathLst>
                    <a:path w="757713" h="757713">
                      <a:moveTo>
                        <a:pt x="344329" y="757714"/>
                      </a:moveTo>
                      <a:lnTo>
                        <a:pt x="757714" y="344329"/>
                      </a:lnTo>
                      <a:lnTo>
                        <a:pt x="757714" y="0"/>
                      </a:lnTo>
                      <a:lnTo>
                        <a:pt x="0" y="757714"/>
                      </a:lnTo>
                      <a:close/>
                    </a:path>
                  </a:pathLst>
                </a:custGeom>
                <a:grpFill/>
                <a:ln w="952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23A4EA9-AE3D-4D61-8E95-1428A34032A3}"/>
                    </a:ext>
                  </a:extLst>
                </p:cNvPr>
                <p:cNvSpPr/>
                <p:nvPr/>
              </p:nvSpPr>
              <p:spPr>
                <a:xfrm>
                  <a:off x="5216937" y="4246816"/>
                  <a:ext cx="310229" cy="310229"/>
                </a:xfrm>
                <a:custGeom>
                  <a:avLst/>
                  <a:gdLst>
                    <a:gd name="connsiteX0" fmla="*/ 184975 w 310229"/>
                    <a:gd name="connsiteY0" fmla="*/ 310229 h 310229"/>
                    <a:gd name="connsiteX1" fmla="*/ 310229 w 310229"/>
                    <a:gd name="connsiteY1" fmla="*/ 184975 h 310229"/>
                    <a:gd name="connsiteX2" fmla="*/ 310229 w 310229"/>
                    <a:gd name="connsiteY2" fmla="*/ 0 h 310229"/>
                    <a:gd name="connsiteX3" fmla="*/ 0 w 310229"/>
                    <a:gd name="connsiteY3" fmla="*/ 310229 h 310229"/>
                  </a:gdLst>
                  <a:ahLst/>
                  <a:cxnLst>
                    <a:cxn ang="0">
                      <a:pos x="connsiteX0" y="connsiteY0"/>
                    </a:cxn>
                    <a:cxn ang="0">
                      <a:pos x="connsiteX1" y="connsiteY1"/>
                    </a:cxn>
                    <a:cxn ang="0">
                      <a:pos x="connsiteX2" y="connsiteY2"/>
                    </a:cxn>
                    <a:cxn ang="0">
                      <a:pos x="connsiteX3" y="connsiteY3"/>
                    </a:cxn>
                  </a:cxnLst>
                  <a:rect l="l" t="t" r="r" b="b"/>
                  <a:pathLst>
                    <a:path w="310229" h="310229">
                      <a:moveTo>
                        <a:pt x="184975" y="310229"/>
                      </a:moveTo>
                      <a:lnTo>
                        <a:pt x="310229" y="184975"/>
                      </a:lnTo>
                      <a:lnTo>
                        <a:pt x="310229" y="0"/>
                      </a:lnTo>
                      <a:lnTo>
                        <a:pt x="0" y="310229"/>
                      </a:lnTo>
                      <a:close/>
                    </a:path>
                  </a:pathLst>
                </a:custGeom>
                <a:grpFill/>
                <a:ln w="9525" cap="flat">
                  <a:noFill/>
                  <a:prstDash val="solid"/>
                  <a:miter/>
                </a:ln>
              </p:spPr>
              <p:txBody>
                <a:bodyPr rtlCol="0" anchor="ctr"/>
                <a:lstStyle/>
                <a:p>
                  <a:endParaRPr lang="en-GB"/>
                </a:p>
              </p:txBody>
            </p:sp>
          </p:grpSp>
        </p:grpSp>
        <p:grpSp>
          <p:nvGrpSpPr>
            <p:cNvPr id="54" name="Group 53">
              <a:extLst>
                <a:ext uri="{FF2B5EF4-FFF2-40B4-BE49-F238E27FC236}">
                  <a16:creationId xmlns:a16="http://schemas.microsoft.com/office/drawing/2014/main" id="{8BF3BCE4-3133-415E-B005-5EBCF336809F}"/>
                </a:ext>
              </a:extLst>
            </p:cNvPr>
            <p:cNvGrpSpPr/>
            <p:nvPr/>
          </p:nvGrpSpPr>
          <p:grpSpPr>
            <a:xfrm>
              <a:off x="0" y="-186450"/>
              <a:ext cx="3232530" cy="4114943"/>
              <a:chOff x="-1083009" y="-1005135"/>
              <a:chExt cx="3232530" cy="4114943"/>
            </a:xfrm>
            <a:solidFill>
              <a:schemeClr val="accent1">
                <a:alpha val="50000"/>
              </a:schemeClr>
            </a:solidFill>
          </p:grpSpPr>
          <p:sp>
            <p:nvSpPr>
              <p:cNvPr id="35" name="Freeform: Shape 34">
                <a:extLst>
                  <a:ext uri="{FF2B5EF4-FFF2-40B4-BE49-F238E27FC236}">
                    <a16:creationId xmlns:a16="http://schemas.microsoft.com/office/drawing/2014/main" id="{DFEFD79B-E2B5-4844-AE74-3FB4B6B5EA74}"/>
                  </a:ext>
                </a:extLst>
              </p:cNvPr>
              <p:cNvSpPr/>
              <p:nvPr/>
            </p:nvSpPr>
            <p:spPr>
              <a:xfrm>
                <a:off x="-1083009" y="-618098"/>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grpFill/>
              <a:ln w="952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6B11010C-B4A3-46DB-846B-7132C2DD1F48}"/>
                  </a:ext>
                </a:extLst>
              </p:cNvPr>
              <p:cNvSpPr/>
              <p:nvPr/>
            </p:nvSpPr>
            <p:spPr>
              <a:xfrm>
                <a:off x="-1083009" y="-583982"/>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grpFill/>
              <a:ln w="9525"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A1A4465A-6C18-4D6C-8674-E7AF03302DFE}"/>
                  </a:ext>
                </a:extLst>
              </p:cNvPr>
              <p:cNvSpPr/>
              <p:nvPr/>
            </p:nvSpPr>
            <p:spPr>
              <a:xfrm>
                <a:off x="-1007170" y="-258493"/>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grp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04359A0E-6AA4-478B-B207-542DC408C93A}"/>
                  </a:ext>
                </a:extLst>
              </p:cNvPr>
              <p:cNvSpPr/>
              <p:nvPr/>
            </p:nvSpPr>
            <p:spPr>
              <a:xfrm>
                <a:off x="-1083009" y="959555"/>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grpFill/>
              <a:ln w="952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9681C2A-0BDA-47F8-93BD-DF3C536A284E}"/>
                  </a:ext>
                </a:extLst>
              </p:cNvPr>
              <p:cNvSpPr/>
              <p:nvPr/>
            </p:nvSpPr>
            <p:spPr>
              <a:xfrm>
                <a:off x="-812844" y="-878120"/>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grpFill/>
              <a:ln w="952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DF9330A9-963C-434E-B0EF-99178C24F885}"/>
                  </a:ext>
                </a:extLst>
              </p:cNvPr>
              <p:cNvSpPr/>
              <p:nvPr/>
            </p:nvSpPr>
            <p:spPr>
              <a:xfrm>
                <a:off x="-1083009" y="-725750"/>
                <a:ext cx="1625138"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grpFill/>
              <a:ln w="952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3653899B-E143-4295-9B8B-DA92E73F26A5}"/>
                  </a:ext>
                </a:extLst>
              </p:cNvPr>
              <p:cNvSpPr/>
              <p:nvPr/>
            </p:nvSpPr>
            <p:spPr>
              <a:xfrm>
                <a:off x="-1083009" y="288292"/>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grpFill/>
              <a:ln w="9525"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AA73F1C7-8FD8-44CC-8DF8-150FFF69630E}"/>
                  </a:ext>
                </a:extLst>
              </p:cNvPr>
              <p:cNvSpPr/>
              <p:nvPr/>
            </p:nvSpPr>
            <p:spPr>
              <a:xfrm>
                <a:off x="-1083009" y="-917999"/>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grpFill/>
              <a:ln w="9525"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A9DA661E-4DE4-4793-93C7-72688399CA9E}"/>
                  </a:ext>
                </a:extLst>
              </p:cNvPr>
              <p:cNvSpPr/>
              <p:nvPr/>
            </p:nvSpPr>
            <p:spPr>
              <a:xfrm>
                <a:off x="870616" y="-617868"/>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grpFill/>
              <a:ln w="9525"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55A8FAC-4B75-4DAE-9B30-A11740093119}"/>
                  </a:ext>
                </a:extLst>
              </p:cNvPr>
              <p:cNvSpPr/>
              <p:nvPr/>
            </p:nvSpPr>
            <p:spPr>
              <a:xfrm>
                <a:off x="332820" y="-891491"/>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grpFill/>
              <a:ln w="9525"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8E1D906-A590-48FA-8E32-545D674CF173}"/>
                  </a:ext>
                </a:extLst>
              </p:cNvPr>
              <p:cNvSpPr/>
              <p:nvPr/>
            </p:nvSpPr>
            <p:spPr>
              <a:xfrm>
                <a:off x="-1083009" y="-917999"/>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grpFill/>
              <a:ln w="9525"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534AD9CA-DFA3-4D81-9163-71A4BE529F57}"/>
                  </a:ext>
                </a:extLst>
              </p:cNvPr>
              <p:cNvSpPr/>
              <p:nvPr/>
            </p:nvSpPr>
            <p:spPr>
              <a:xfrm>
                <a:off x="-1059727" y="-917999"/>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grpFill/>
              <a:ln w="9525"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99A888D9-987E-409C-ABF6-D1F680938B37}"/>
                  </a:ext>
                </a:extLst>
              </p:cNvPr>
              <p:cNvSpPr/>
              <p:nvPr/>
            </p:nvSpPr>
            <p:spPr>
              <a:xfrm>
                <a:off x="-794403" y="-917999"/>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grpFill/>
              <a:ln w="9525"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F16DE85B-4260-449E-8576-8F0E3D4D2BCE}"/>
                  </a:ext>
                </a:extLst>
              </p:cNvPr>
              <p:cNvSpPr/>
              <p:nvPr/>
            </p:nvSpPr>
            <p:spPr>
              <a:xfrm>
                <a:off x="1265490" y="-917999"/>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grpFill/>
              <a:ln w="9525"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0499B914-15AD-480D-83CD-13A243727DC9}"/>
                  </a:ext>
                </a:extLst>
              </p:cNvPr>
              <p:cNvSpPr/>
              <p:nvPr/>
            </p:nvSpPr>
            <p:spPr>
              <a:xfrm>
                <a:off x="-1083009" y="-614180"/>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grpFill/>
              <a:ln w="9525"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79C3E883-C48B-49BC-A851-0BDFC5093CBA}"/>
                  </a:ext>
                </a:extLst>
              </p:cNvPr>
              <p:cNvSpPr/>
              <p:nvPr/>
            </p:nvSpPr>
            <p:spPr>
              <a:xfrm>
                <a:off x="-875774" y="-917999"/>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grpFill/>
              <a:ln w="9525"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12879FDD-1D8D-4CB4-ADA6-FCE63190C828}"/>
                  </a:ext>
                </a:extLst>
              </p:cNvPr>
              <p:cNvSpPr/>
              <p:nvPr/>
            </p:nvSpPr>
            <p:spPr>
              <a:xfrm>
                <a:off x="1582221" y="-1005135"/>
                <a:ext cx="567300" cy="567300"/>
              </a:xfrm>
              <a:custGeom>
                <a:avLst/>
                <a:gdLst>
                  <a:gd name="connsiteX0" fmla="*/ 94583 w 234410"/>
                  <a:gd name="connsiteY0" fmla="*/ 0 h 234410"/>
                  <a:gd name="connsiteX1" fmla="*/ 0 w 234410"/>
                  <a:gd name="connsiteY1" fmla="*/ 94583 h 234410"/>
                  <a:gd name="connsiteX2" fmla="*/ 0 w 234410"/>
                  <a:gd name="connsiteY2" fmla="*/ 234410 h 234410"/>
                  <a:gd name="connsiteX3" fmla="*/ 234410 w 234410"/>
                  <a:gd name="connsiteY3" fmla="*/ 0 h 234410"/>
                </a:gdLst>
                <a:ahLst/>
                <a:cxnLst>
                  <a:cxn ang="0">
                    <a:pos x="connsiteX0" y="connsiteY0"/>
                  </a:cxn>
                  <a:cxn ang="0">
                    <a:pos x="connsiteX1" y="connsiteY1"/>
                  </a:cxn>
                  <a:cxn ang="0">
                    <a:pos x="connsiteX2" y="connsiteY2"/>
                  </a:cxn>
                  <a:cxn ang="0">
                    <a:pos x="connsiteX3" y="connsiteY3"/>
                  </a:cxn>
                </a:cxnLst>
                <a:rect l="l" t="t" r="r" b="b"/>
                <a:pathLst>
                  <a:path w="234410" h="234410">
                    <a:moveTo>
                      <a:pt x="94583" y="0"/>
                    </a:moveTo>
                    <a:lnTo>
                      <a:pt x="0" y="94583"/>
                    </a:lnTo>
                    <a:lnTo>
                      <a:pt x="0" y="234410"/>
                    </a:lnTo>
                    <a:lnTo>
                      <a:pt x="234410" y="0"/>
                    </a:lnTo>
                    <a:close/>
                  </a:path>
                </a:pathLst>
              </a:custGeom>
              <a:grpFill/>
              <a:ln w="9525"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2728572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F9BE414B-D097-4F98-B37B-BCDC702A13BE}"/>
              </a:ext>
            </a:extLst>
          </p:cNvPr>
          <p:cNvSpPr>
            <a:spLocks noChangeAspect="1"/>
          </p:cNvSpPr>
          <p:nvPr/>
        </p:nvSpPr>
        <p:spPr>
          <a:xfrm>
            <a:off x="0" y="-17020"/>
            <a:ext cx="12192000" cy="6885026"/>
          </a:xfrm>
          <a:prstGeom prst="rect">
            <a:avLst/>
          </a:prstGeom>
          <a:blipFill dpi="0" rotWithShape="1">
            <a:blip r:embed="rId2" cstate="email">
              <a:duotone>
                <a:schemeClr val="bg2">
                  <a:shade val="45000"/>
                  <a:satMod val="135000"/>
                </a:schemeClr>
                <a:prstClr val="white"/>
              </a:duotone>
              <a:alphaModFix amt="12000"/>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55" name="Group 54">
            <a:extLst>
              <a:ext uri="{FF2B5EF4-FFF2-40B4-BE49-F238E27FC236}">
                <a16:creationId xmlns:a16="http://schemas.microsoft.com/office/drawing/2014/main" id="{2A04D1DF-CE71-4777-97F7-993E93798AC7}"/>
              </a:ext>
            </a:extLst>
          </p:cNvPr>
          <p:cNvGrpSpPr/>
          <p:nvPr/>
        </p:nvGrpSpPr>
        <p:grpSpPr>
          <a:xfrm>
            <a:off x="5983508" y="-921677"/>
            <a:ext cx="6299200" cy="8018952"/>
            <a:chOff x="7914541" y="1592491"/>
            <a:chExt cx="4277459" cy="5445253"/>
          </a:xfrm>
          <a:solidFill>
            <a:schemeClr val="accent1">
              <a:alpha val="50000"/>
            </a:schemeClr>
          </a:solidFill>
        </p:grpSpPr>
        <p:sp>
          <p:nvSpPr>
            <p:cNvPr id="10" name="Freeform: Shape 9">
              <a:extLst>
                <a:ext uri="{FF2B5EF4-FFF2-40B4-BE49-F238E27FC236}">
                  <a16:creationId xmlns:a16="http://schemas.microsoft.com/office/drawing/2014/main" id="{E1AB1158-0429-4FED-B72D-A2C9B39EA09A}"/>
                </a:ext>
              </a:extLst>
            </p:cNvPr>
            <p:cNvSpPr/>
            <p:nvPr/>
          </p:nvSpPr>
          <p:spPr>
            <a:xfrm>
              <a:off x="11429682" y="5763220"/>
              <a:ext cx="762315" cy="762085"/>
            </a:xfrm>
            <a:custGeom>
              <a:avLst/>
              <a:gdLst>
                <a:gd name="connsiteX0" fmla="*/ 314992 w 314991"/>
                <a:gd name="connsiteY0" fmla="*/ 0 h 314896"/>
                <a:gd name="connsiteX1" fmla="*/ 0 w 314991"/>
                <a:gd name="connsiteY1" fmla="*/ 314896 h 314896"/>
                <a:gd name="connsiteX2" fmla="*/ 314992 w 314991"/>
                <a:gd name="connsiteY2" fmla="*/ 314896 h 314896"/>
              </a:gdLst>
              <a:ahLst/>
              <a:cxnLst>
                <a:cxn ang="0">
                  <a:pos x="connsiteX0" y="connsiteY0"/>
                </a:cxn>
                <a:cxn ang="0">
                  <a:pos x="connsiteX1" y="connsiteY1"/>
                </a:cxn>
                <a:cxn ang="0">
                  <a:pos x="connsiteX2" y="connsiteY2"/>
                </a:cxn>
              </a:cxnLst>
              <a:rect l="l" t="t" r="r" b="b"/>
              <a:pathLst>
                <a:path w="314991" h="314896">
                  <a:moveTo>
                    <a:pt x="314992" y="0"/>
                  </a:moveTo>
                  <a:lnTo>
                    <a:pt x="0" y="314896"/>
                  </a:lnTo>
                  <a:lnTo>
                    <a:pt x="314992" y="314896"/>
                  </a:lnTo>
                  <a:close/>
                </a:path>
              </a:pathLst>
            </a:custGeom>
            <a:grpFill/>
            <a:ln w="9525"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DB263CB-3507-4949-A1E7-7DC7C67FE7E4}"/>
                </a:ext>
              </a:extLst>
            </p:cNvPr>
            <p:cNvSpPr/>
            <p:nvPr/>
          </p:nvSpPr>
          <p:spPr>
            <a:xfrm>
              <a:off x="11687400" y="5088039"/>
              <a:ext cx="504599" cy="1392316"/>
            </a:xfrm>
            <a:custGeom>
              <a:avLst/>
              <a:gdLst>
                <a:gd name="connsiteX0" fmla="*/ 208502 w 208502"/>
                <a:gd name="connsiteY0" fmla="*/ 0 h 575309"/>
                <a:gd name="connsiteX1" fmla="*/ 0 w 208502"/>
                <a:gd name="connsiteY1" fmla="*/ 208502 h 575309"/>
                <a:gd name="connsiteX2" fmla="*/ 0 w 208502"/>
                <a:gd name="connsiteY2" fmla="*/ 575310 h 575309"/>
                <a:gd name="connsiteX3" fmla="*/ 208502 w 208502"/>
                <a:gd name="connsiteY3" fmla="*/ 366808 h 575309"/>
              </a:gdLst>
              <a:ahLst/>
              <a:cxnLst>
                <a:cxn ang="0">
                  <a:pos x="connsiteX0" y="connsiteY0"/>
                </a:cxn>
                <a:cxn ang="0">
                  <a:pos x="connsiteX1" y="connsiteY1"/>
                </a:cxn>
                <a:cxn ang="0">
                  <a:pos x="connsiteX2" y="connsiteY2"/>
                </a:cxn>
                <a:cxn ang="0">
                  <a:pos x="connsiteX3" y="connsiteY3"/>
                </a:cxn>
              </a:cxnLst>
              <a:rect l="l" t="t" r="r" b="b"/>
              <a:pathLst>
                <a:path w="208502" h="575309">
                  <a:moveTo>
                    <a:pt x="208502" y="0"/>
                  </a:moveTo>
                  <a:lnTo>
                    <a:pt x="0" y="208502"/>
                  </a:lnTo>
                  <a:lnTo>
                    <a:pt x="0" y="575310"/>
                  </a:lnTo>
                  <a:lnTo>
                    <a:pt x="208502" y="366808"/>
                  </a:lnTo>
                  <a:close/>
                </a:path>
              </a:pathLst>
            </a:custGeom>
            <a:grpFill/>
            <a:ln w="9525"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4380F2B9-91D3-4195-AE18-AB281037230F}"/>
                </a:ext>
              </a:extLst>
            </p:cNvPr>
            <p:cNvSpPr/>
            <p:nvPr/>
          </p:nvSpPr>
          <p:spPr>
            <a:xfrm>
              <a:off x="11758167" y="5716195"/>
              <a:ext cx="333785" cy="333555"/>
            </a:xfrm>
            <a:custGeom>
              <a:avLst/>
              <a:gdLst>
                <a:gd name="connsiteX0" fmla="*/ 87249 w 137921"/>
                <a:gd name="connsiteY0" fmla="*/ 0 h 137826"/>
                <a:gd name="connsiteX1" fmla="*/ 0 w 137921"/>
                <a:gd name="connsiteY1" fmla="*/ 87154 h 137826"/>
                <a:gd name="connsiteX2" fmla="*/ 0 w 137921"/>
                <a:gd name="connsiteY2" fmla="*/ 137827 h 137826"/>
                <a:gd name="connsiteX3" fmla="*/ 137922 w 137921"/>
                <a:gd name="connsiteY3" fmla="*/ 0 h 137826"/>
              </a:gdLst>
              <a:ahLst/>
              <a:cxnLst>
                <a:cxn ang="0">
                  <a:pos x="connsiteX0" y="connsiteY0"/>
                </a:cxn>
                <a:cxn ang="0">
                  <a:pos x="connsiteX1" y="connsiteY1"/>
                </a:cxn>
                <a:cxn ang="0">
                  <a:pos x="connsiteX2" y="connsiteY2"/>
                </a:cxn>
                <a:cxn ang="0">
                  <a:pos x="connsiteX3" y="connsiteY3"/>
                </a:cxn>
              </a:cxnLst>
              <a:rect l="l" t="t" r="r" b="b"/>
              <a:pathLst>
                <a:path w="137921" h="137826">
                  <a:moveTo>
                    <a:pt x="87249" y="0"/>
                  </a:moveTo>
                  <a:lnTo>
                    <a:pt x="0" y="87154"/>
                  </a:lnTo>
                  <a:lnTo>
                    <a:pt x="0" y="137827"/>
                  </a:lnTo>
                  <a:lnTo>
                    <a:pt x="137922" y="0"/>
                  </a:lnTo>
                  <a:close/>
                </a:path>
              </a:pathLst>
            </a:custGeom>
            <a:grp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DB99815D-87CE-4603-9992-EB99DE6AF995}"/>
                </a:ext>
              </a:extLst>
            </p:cNvPr>
            <p:cNvSpPr/>
            <p:nvPr/>
          </p:nvSpPr>
          <p:spPr>
            <a:xfrm>
              <a:off x="11337245" y="1592491"/>
              <a:ext cx="854754" cy="2845260"/>
            </a:xfrm>
            <a:custGeom>
              <a:avLst/>
              <a:gdLst>
                <a:gd name="connsiteX0" fmla="*/ 353187 w 353187"/>
                <a:gd name="connsiteY0" fmla="*/ 0 h 1175670"/>
                <a:gd name="connsiteX1" fmla="*/ 0 w 353187"/>
                <a:gd name="connsiteY1" fmla="*/ 353187 h 1175670"/>
                <a:gd name="connsiteX2" fmla="*/ 0 w 353187"/>
                <a:gd name="connsiteY2" fmla="*/ 1175671 h 1175670"/>
                <a:gd name="connsiteX3" fmla="*/ 353187 w 353187"/>
                <a:gd name="connsiteY3" fmla="*/ 822484 h 1175670"/>
              </a:gdLst>
              <a:ahLst/>
              <a:cxnLst>
                <a:cxn ang="0">
                  <a:pos x="connsiteX0" y="connsiteY0"/>
                </a:cxn>
                <a:cxn ang="0">
                  <a:pos x="connsiteX1" y="connsiteY1"/>
                </a:cxn>
                <a:cxn ang="0">
                  <a:pos x="connsiteX2" y="connsiteY2"/>
                </a:cxn>
                <a:cxn ang="0">
                  <a:pos x="connsiteX3" y="connsiteY3"/>
                </a:cxn>
              </a:cxnLst>
              <a:rect l="l" t="t" r="r" b="b"/>
              <a:pathLst>
                <a:path w="353187" h="1175670">
                  <a:moveTo>
                    <a:pt x="353187" y="0"/>
                  </a:moveTo>
                  <a:lnTo>
                    <a:pt x="0" y="353187"/>
                  </a:lnTo>
                  <a:lnTo>
                    <a:pt x="0" y="1175671"/>
                  </a:lnTo>
                  <a:lnTo>
                    <a:pt x="353187" y="822484"/>
                  </a:lnTo>
                  <a:close/>
                </a:path>
              </a:pathLst>
            </a:custGeom>
            <a:grp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0BB1AA2B-73A6-4078-97FF-B70F3B93CAFF}"/>
                </a:ext>
              </a:extLst>
            </p:cNvPr>
            <p:cNvSpPr/>
            <p:nvPr/>
          </p:nvSpPr>
          <p:spPr>
            <a:xfrm>
              <a:off x="11539867" y="6574868"/>
              <a:ext cx="294598" cy="294599"/>
            </a:xfrm>
            <a:custGeom>
              <a:avLst/>
              <a:gdLst>
                <a:gd name="connsiteX0" fmla="*/ 76962 w 121729"/>
                <a:gd name="connsiteY0" fmla="*/ 0 h 121729"/>
                <a:gd name="connsiteX1" fmla="*/ 0 w 121729"/>
                <a:gd name="connsiteY1" fmla="*/ 76962 h 121729"/>
                <a:gd name="connsiteX2" fmla="*/ 0 w 121729"/>
                <a:gd name="connsiteY2" fmla="*/ 121729 h 121729"/>
                <a:gd name="connsiteX3" fmla="*/ 121729 w 121729"/>
                <a:gd name="connsiteY3" fmla="*/ 0 h 121729"/>
              </a:gdLst>
              <a:ahLst/>
              <a:cxnLst>
                <a:cxn ang="0">
                  <a:pos x="connsiteX0" y="connsiteY0"/>
                </a:cxn>
                <a:cxn ang="0">
                  <a:pos x="connsiteX1" y="connsiteY1"/>
                </a:cxn>
                <a:cxn ang="0">
                  <a:pos x="connsiteX2" y="connsiteY2"/>
                </a:cxn>
                <a:cxn ang="0">
                  <a:pos x="connsiteX3" y="connsiteY3"/>
                </a:cxn>
              </a:cxnLst>
              <a:rect l="l" t="t" r="r" b="b"/>
              <a:pathLst>
                <a:path w="121729" h="121729">
                  <a:moveTo>
                    <a:pt x="76962" y="0"/>
                  </a:moveTo>
                  <a:lnTo>
                    <a:pt x="0" y="76962"/>
                  </a:lnTo>
                  <a:lnTo>
                    <a:pt x="0" y="121729"/>
                  </a:lnTo>
                  <a:lnTo>
                    <a:pt x="121729" y="0"/>
                  </a:lnTo>
                  <a:close/>
                </a:path>
              </a:pathLst>
            </a:custGeom>
            <a:grp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8ADF9B9A-6DCD-4C76-9AA4-A4DBD530A36C}"/>
                </a:ext>
              </a:extLst>
            </p:cNvPr>
            <p:cNvSpPr/>
            <p:nvPr/>
          </p:nvSpPr>
          <p:spPr>
            <a:xfrm>
              <a:off x="9971205" y="4441442"/>
              <a:ext cx="270855" cy="270855"/>
            </a:xfrm>
            <a:custGeom>
              <a:avLst/>
              <a:gdLst>
                <a:gd name="connsiteX0" fmla="*/ 70771 w 111918"/>
                <a:gd name="connsiteY0" fmla="*/ 0 h 111918"/>
                <a:gd name="connsiteX1" fmla="*/ 0 w 111918"/>
                <a:gd name="connsiteY1" fmla="*/ 70771 h 111918"/>
                <a:gd name="connsiteX2" fmla="*/ 0 w 111918"/>
                <a:gd name="connsiteY2" fmla="*/ 111919 h 111918"/>
                <a:gd name="connsiteX3" fmla="*/ 111919 w 111918"/>
                <a:gd name="connsiteY3" fmla="*/ 0 h 111918"/>
              </a:gdLst>
              <a:ahLst/>
              <a:cxnLst>
                <a:cxn ang="0">
                  <a:pos x="connsiteX0" y="connsiteY0"/>
                </a:cxn>
                <a:cxn ang="0">
                  <a:pos x="connsiteX1" y="connsiteY1"/>
                </a:cxn>
                <a:cxn ang="0">
                  <a:pos x="connsiteX2" y="connsiteY2"/>
                </a:cxn>
                <a:cxn ang="0">
                  <a:pos x="connsiteX3" y="connsiteY3"/>
                </a:cxn>
              </a:cxnLst>
              <a:rect l="l" t="t" r="r" b="b"/>
              <a:pathLst>
                <a:path w="111918" h="111918">
                  <a:moveTo>
                    <a:pt x="70771" y="0"/>
                  </a:moveTo>
                  <a:lnTo>
                    <a:pt x="0" y="70771"/>
                  </a:lnTo>
                  <a:lnTo>
                    <a:pt x="0" y="111919"/>
                  </a:lnTo>
                  <a:lnTo>
                    <a:pt x="111919" y="0"/>
                  </a:lnTo>
                  <a:close/>
                </a:path>
              </a:pathLst>
            </a:custGeom>
            <a:grpFill/>
            <a:ln w="9525"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541383DE-40A4-4B91-B932-3CCA3D17E940}"/>
                </a:ext>
              </a:extLst>
            </p:cNvPr>
            <p:cNvSpPr/>
            <p:nvPr/>
          </p:nvSpPr>
          <p:spPr>
            <a:xfrm>
              <a:off x="10041514" y="2704961"/>
              <a:ext cx="2150485" cy="3962803"/>
            </a:xfrm>
            <a:custGeom>
              <a:avLst/>
              <a:gdLst>
                <a:gd name="connsiteX0" fmla="*/ 888587 w 888587"/>
                <a:gd name="connsiteY0" fmla="*/ 0 h 1637442"/>
                <a:gd name="connsiteX1" fmla="*/ 0 w 888587"/>
                <a:gd name="connsiteY1" fmla="*/ 888587 h 1637442"/>
                <a:gd name="connsiteX2" fmla="*/ 0 w 888587"/>
                <a:gd name="connsiteY2" fmla="*/ 1637443 h 1637442"/>
                <a:gd name="connsiteX3" fmla="*/ 888587 w 888587"/>
                <a:gd name="connsiteY3" fmla="*/ 748855 h 1637442"/>
              </a:gdLst>
              <a:ahLst/>
              <a:cxnLst>
                <a:cxn ang="0">
                  <a:pos x="connsiteX0" y="connsiteY0"/>
                </a:cxn>
                <a:cxn ang="0">
                  <a:pos x="connsiteX1" y="connsiteY1"/>
                </a:cxn>
                <a:cxn ang="0">
                  <a:pos x="connsiteX2" y="connsiteY2"/>
                </a:cxn>
                <a:cxn ang="0">
                  <a:pos x="connsiteX3" y="connsiteY3"/>
                </a:cxn>
              </a:cxnLst>
              <a:rect l="l" t="t" r="r" b="b"/>
              <a:pathLst>
                <a:path w="888587" h="1637442">
                  <a:moveTo>
                    <a:pt x="888587" y="0"/>
                  </a:moveTo>
                  <a:lnTo>
                    <a:pt x="0" y="888587"/>
                  </a:lnTo>
                  <a:lnTo>
                    <a:pt x="0" y="1637443"/>
                  </a:lnTo>
                  <a:lnTo>
                    <a:pt x="888587" y="748855"/>
                  </a:lnTo>
                  <a:close/>
                </a:path>
              </a:pathLst>
            </a:custGeom>
            <a:grpFill/>
            <a:ln w="9525"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5A2EC788-4C13-4D0E-9EA2-16CF91B523B6}"/>
                </a:ext>
              </a:extLst>
            </p:cNvPr>
            <p:cNvSpPr/>
            <p:nvPr/>
          </p:nvSpPr>
          <p:spPr>
            <a:xfrm>
              <a:off x="10832646" y="3089695"/>
              <a:ext cx="1359353" cy="1359354"/>
            </a:xfrm>
            <a:custGeom>
              <a:avLst/>
              <a:gdLst>
                <a:gd name="connsiteX0" fmla="*/ 561689 w 561689"/>
                <a:gd name="connsiteY0" fmla="*/ 0 h 561689"/>
                <a:gd name="connsiteX1" fmla="*/ 0 w 561689"/>
                <a:gd name="connsiteY1" fmla="*/ 561689 h 561689"/>
                <a:gd name="connsiteX2" fmla="*/ 458534 w 561689"/>
                <a:gd name="connsiteY2" fmla="*/ 561689 h 561689"/>
                <a:gd name="connsiteX3" fmla="*/ 561689 w 561689"/>
                <a:gd name="connsiteY3" fmla="*/ 458438 h 561689"/>
              </a:gdLst>
              <a:ahLst/>
              <a:cxnLst>
                <a:cxn ang="0">
                  <a:pos x="connsiteX0" y="connsiteY0"/>
                </a:cxn>
                <a:cxn ang="0">
                  <a:pos x="connsiteX1" y="connsiteY1"/>
                </a:cxn>
                <a:cxn ang="0">
                  <a:pos x="connsiteX2" y="connsiteY2"/>
                </a:cxn>
                <a:cxn ang="0">
                  <a:pos x="connsiteX3" y="connsiteY3"/>
                </a:cxn>
              </a:cxnLst>
              <a:rect l="l" t="t" r="r" b="b"/>
              <a:pathLst>
                <a:path w="561689" h="561689">
                  <a:moveTo>
                    <a:pt x="561689" y="0"/>
                  </a:moveTo>
                  <a:lnTo>
                    <a:pt x="0" y="561689"/>
                  </a:lnTo>
                  <a:lnTo>
                    <a:pt x="458534" y="561689"/>
                  </a:lnTo>
                  <a:lnTo>
                    <a:pt x="561689" y="458438"/>
                  </a:lnTo>
                  <a:close/>
                </a:path>
              </a:pathLst>
            </a:custGeom>
            <a:grp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AF6C605F-C709-4171-BDBD-D7FABCBA4258}"/>
                </a:ext>
              </a:extLst>
            </p:cNvPr>
            <p:cNvSpPr/>
            <p:nvPr/>
          </p:nvSpPr>
          <p:spPr>
            <a:xfrm>
              <a:off x="10195499" y="3329429"/>
              <a:ext cx="1996500" cy="1996500"/>
            </a:xfrm>
            <a:custGeom>
              <a:avLst/>
              <a:gdLst>
                <a:gd name="connsiteX0" fmla="*/ 824960 w 824960"/>
                <a:gd name="connsiteY0" fmla="*/ 0 h 824960"/>
                <a:gd name="connsiteX1" fmla="*/ 0 w 824960"/>
                <a:gd name="connsiteY1" fmla="*/ 824960 h 824960"/>
                <a:gd name="connsiteX2" fmla="*/ 545021 w 824960"/>
                <a:gd name="connsiteY2" fmla="*/ 824960 h 824960"/>
                <a:gd name="connsiteX3" fmla="*/ 824960 w 824960"/>
                <a:gd name="connsiteY3" fmla="*/ 545021 h 824960"/>
              </a:gdLst>
              <a:ahLst/>
              <a:cxnLst>
                <a:cxn ang="0">
                  <a:pos x="connsiteX0" y="connsiteY0"/>
                </a:cxn>
                <a:cxn ang="0">
                  <a:pos x="connsiteX1" y="connsiteY1"/>
                </a:cxn>
                <a:cxn ang="0">
                  <a:pos x="connsiteX2" y="connsiteY2"/>
                </a:cxn>
                <a:cxn ang="0">
                  <a:pos x="connsiteX3" y="connsiteY3"/>
                </a:cxn>
              </a:cxnLst>
              <a:rect l="l" t="t" r="r" b="b"/>
              <a:pathLst>
                <a:path w="824960" h="824960">
                  <a:moveTo>
                    <a:pt x="824960" y="0"/>
                  </a:moveTo>
                  <a:lnTo>
                    <a:pt x="0" y="824960"/>
                  </a:lnTo>
                  <a:lnTo>
                    <a:pt x="545021" y="824960"/>
                  </a:lnTo>
                  <a:lnTo>
                    <a:pt x="824960" y="545021"/>
                  </a:lnTo>
                  <a:close/>
                </a:path>
              </a:pathLst>
            </a:custGeom>
            <a:grpFill/>
            <a:ln w="9525"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28ECE8C7-547F-43C5-B58D-F2F1B0864F01}"/>
                </a:ext>
              </a:extLst>
            </p:cNvPr>
            <p:cNvSpPr/>
            <p:nvPr/>
          </p:nvSpPr>
          <p:spPr>
            <a:xfrm>
              <a:off x="9333136" y="4063625"/>
              <a:ext cx="2858861" cy="2858861"/>
            </a:xfrm>
            <a:custGeom>
              <a:avLst/>
              <a:gdLst>
                <a:gd name="connsiteX0" fmla="*/ 820960 w 1181290"/>
                <a:gd name="connsiteY0" fmla="*/ 1181290 h 1181290"/>
                <a:gd name="connsiteX1" fmla="*/ 1181291 w 1181290"/>
                <a:gd name="connsiteY1" fmla="*/ 820864 h 1181290"/>
                <a:gd name="connsiteX2" fmla="*/ 1181291 w 1181290"/>
                <a:gd name="connsiteY2" fmla="*/ 0 h 1181290"/>
                <a:gd name="connsiteX3" fmla="*/ 0 w 1181290"/>
                <a:gd name="connsiteY3" fmla="*/ 1181290 h 1181290"/>
              </a:gdLst>
              <a:ahLst/>
              <a:cxnLst>
                <a:cxn ang="0">
                  <a:pos x="connsiteX0" y="connsiteY0"/>
                </a:cxn>
                <a:cxn ang="0">
                  <a:pos x="connsiteX1" y="connsiteY1"/>
                </a:cxn>
                <a:cxn ang="0">
                  <a:pos x="connsiteX2" y="connsiteY2"/>
                </a:cxn>
                <a:cxn ang="0">
                  <a:pos x="connsiteX3" y="connsiteY3"/>
                </a:cxn>
              </a:cxnLst>
              <a:rect l="l" t="t" r="r" b="b"/>
              <a:pathLst>
                <a:path w="1181290" h="1181290">
                  <a:moveTo>
                    <a:pt x="820960" y="1181290"/>
                  </a:moveTo>
                  <a:lnTo>
                    <a:pt x="1181291" y="820864"/>
                  </a:lnTo>
                  <a:lnTo>
                    <a:pt x="1181291" y="0"/>
                  </a:lnTo>
                  <a:lnTo>
                    <a:pt x="0" y="1181290"/>
                  </a:lnTo>
                  <a:close/>
                </a:path>
              </a:pathLst>
            </a:custGeom>
            <a:grpFill/>
            <a:ln w="9525"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D5078D43-F648-4A02-BD37-F331746F8B7F}"/>
                </a:ext>
              </a:extLst>
            </p:cNvPr>
            <p:cNvSpPr/>
            <p:nvPr/>
          </p:nvSpPr>
          <p:spPr>
            <a:xfrm>
              <a:off x="8816088" y="5734177"/>
              <a:ext cx="790899" cy="790899"/>
            </a:xfrm>
            <a:custGeom>
              <a:avLst/>
              <a:gdLst>
                <a:gd name="connsiteX0" fmla="*/ 120205 w 326802"/>
                <a:gd name="connsiteY0" fmla="*/ 326803 h 326802"/>
                <a:gd name="connsiteX1" fmla="*/ 326803 w 326802"/>
                <a:gd name="connsiteY1" fmla="*/ 120205 h 326802"/>
                <a:gd name="connsiteX2" fmla="*/ 326803 w 326802"/>
                <a:gd name="connsiteY2" fmla="*/ 0 h 326802"/>
                <a:gd name="connsiteX3" fmla="*/ 0 w 326802"/>
                <a:gd name="connsiteY3" fmla="*/ 326803 h 326802"/>
              </a:gdLst>
              <a:ahLst/>
              <a:cxnLst>
                <a:cxn ang="0">
                  <a:pos x="connsiteX0" y="connsiteY0"/>
                </a:cxn>
                <a:cxn ang="0">
                  <a:pos x="connsiteX1" y="connsiteY1"/>
                </a:cxn>
                <a:cxn ang="0">
                  <a:pos x="connsiteX2" y="connsiteY2"/>
                </a:cxn>
                <a:cxn ang="0">
                  <a:pos x="connsiteX3" y="connsiteY3"/>
                </a:cxn>
              </a:cxnLst>
              <a:rect l="l" t="t" r="r" b="b"/>
              <a:pathLst>
                <a:path w="326802" h="326802">
                  <a:moveTo>
                    <a:pt x="120205" y="326803"/>
                  </a:moveTo>
                  <a:lnTo>
                    <a:pt x="326803" y="120205"/>
                  </a:lnTo>
                  <a:lnTo>
                    <a:pt x="326803" y="0"/>
                  </a:lnTo>
                  <a:lnTo>
                    <a:pt x="0" y="326803"/>
                  </a:lnTo>
                  <a:close/>
                </a:path>
              </a:pathLst>
            </a:custGeom>
            <a:grp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1CBEAFE3-7AA5-4E98-B2EB-B994105E2D1C}"/>
                </a:ext>
              </a:extLst>
            </p:cNvPr>
            <p:cNvSpPr/>
            <p:nvPr/>
          </p:nvSpPr>
          <p:spPr>
            <a:xfrm>
              <a:off x="10111359" y="6680213"/>
              <a:ext cx="207232" cy="207232"/>
            </a:xfrm>
            <a:custGeom>
              <a:avLst/>
              <a:gdLst>
                <a:gd name="connsiteX0" fmla="*/ 31432 w 85629"/>
                <a:gd name="connsiteY0" fmla="*/ 85630 h 85629"/>
                <a:gd name="connsiteX1" fmla="*/ 85630 w 85629"/>
                <a:gd name="connsiteY1" fmla="*/ 31528 h 85629"/>
                <a:gd name="connsiteX2" fmla="*/ 85630 w 85629"/>
                <a:gd name="connsiteY2" fmla="*/ 0 h 85629"/>
                <a:gd name="connsiteX3" fmla="*/ 0 w 85629"/>
                <a:gd name="connsiteY3" fmla="*/ 85630 h 85629"/>
              </a:gdLst>
              <a:ahLst/>
              <a:cxnLst>
                <a:cxn ang="0">
                  <a:pos x="connsiteX0" y="connsiteY0"/>
                </a:cxn>
                <a:cxn ang="0">
                  <a:pos x="connsiteX1" y="connsiteY1"/>
                </a:cxn>
                <a:cxn ang="0">
                  <a:pos x="connsiteX2" y="connsiteY2"/>
                </a:cxn>
                <a:cxn ang="0">
                  <a:pos x="connsiteX3" y="connsiteY3"/>
                </a:cxn>
              </a:cxnLst>
              <a:rect l="l" t="t" r="r" b="b"/>
              <a:pathLst>
                <a:path w="85629" h="85629">
                  <a:moveTo>
                    <a:pt x="31432" y="85630"/>
                  </a:moveTo>
                  <a:lnTo>
                    <a:pt x="85630" y="31528"/>
                  </a:lnTo>
                  <a:lnTo>
                    <a:pt x="85630" y="0"/>
                  </a:lnTo>
                  <a:lnTo>
                    <a:pt x="0" y="85630"/>
                  </a:lnTo>
                  <a:close/>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A80AC75B-1578-45E2-A3FA-EC479BD5FE02}"/>
                </a:ext>
              </a:extLst>
            </p:cNvPr>
            <p:cNvSpPr/>
            <p:nvPr/>
          </p:nvSpPr>
          <p:spPr>
            <a:xfrm>
              <a:off x="11427608" y="3784239"/>
              <a:ext cx="764392" cy="3138247"/>
            </a:xfrm>
            <a:custGeom>
              <a:avLst/>
              <a:gdLst>
                <a:gd name="connsiteX0" fmla="*/ 189643 w 315849"/>
                <a:gd name="connsiteY0" fmla="*/ 1296733 h 1296733"/>
                <a:gd name="connsiteX1" fmla="*/ 315849 w 315849"/>
                <a:gd name="connsiteY1" fmla="*/ 1170432 h 1296733"/>
                <a:gd name="connsiteX2" fmla="*/ 315849 w 315849"/>
                <a:gd name="connsiteY2" fmla="*/ 0 h 1296733"/>
                <a:gd name="connsiteX3" fmla="*/ 0 w 315849"/>
                <a:gd name="connsiteY3" fmla="*/ 315849 h 1296733"/>
                <a:gd name="connsiteX4" fmla="*/ 0 w 315849"/>
                <a:gd name="connsiteY4" fmla="*/ 1296733 h 129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49" h="1296733">
                  <a:moveTo>
                    <a:pt x="189643" y="1296733"/>
                  </a:moveTo>
                  <a:lnTo>
                    <a:pt x="315849" y="1170432"/>
                  </a:lnTo>
                  <a:lnTo>
                    <a:pt x="315849" y="0"/>
                  </a:lnTo>
                  <a:lnTo>
                    <a:pt x="0" y="315849"/>
                  </a:lnTo>
                  <a:lnTo>
                    <a:pt x="0" y="1296733"/>
                  </a:lnTo>
                  <a:close/>
                </a:path>
              </a:pathLst>
            </a:custGeom>
            <a:grpFill/>
            <a:ln w="9525" cap="flat">
              <a:noFill/>
              <a:prstDash val="solid"/>
              <a:miter/>
            </a:ln>
          </p:spPr>
          <p:txBody>
            <a:bodyPr rtlCol="0" anchor="ctr"/>
            <a:lstStyle/>
            <a:p>
              <a:endParaRPr lang="en-GB" dirty="0"/>
            </a:p>
          </p:txBody>
        </p:sp>
        <p:grpSp>
          <p:nvGrpSpPr>
            <p:cNvPr id="24" name="Group 23">
              <a:extLst>
                <a:ext uri="{FF2B5EF4-FFF2-40B4-BE49-F238E27FC236}">
                  <a16:creationId xmlns:a16="http://schemas.microsoft.com/office/drawing/2014/main" id="{3D79E7CD-2900-4A63-879A-F0D0535302A1}"/>
                </a:ext>
              </a:extLst>
            </p:cNvPr>
            <p:cNvGrpSpPr/>
            <p:nvPr/>
          </p:nvGrpSpPr>
          <p:grpSpPr>
            <a:xfrm>
              <a:off x="7914541" y="5088731"/>
              <a:ext cx="4277459" cy="1949013"/>
              <a:chOff x="5216937" y="3751707"/>
              <a:chExt cx="1767459" cy="805338"/>
            </a:xfrm>
            <a:grpFill/>
          </p:grpSpPr>
          <p:sp>
            <p:nvSpPr>
              <p:cNvPr id="25" name="Freeform: Shape 24">
                <a:extLst>
                  <a:ext uri="{FF2B5EF4-FFF2-40B4-BE49-F238E27FC236}">
                    <a16:creationId xmlns:a16="http://schemas.microsoft.com/office/drawing/2014/main" id="{1857A5E4-3A9F-4D4A-9581-BEFDC66E5345}"/>
                  </a:ext>
                </a:extLst>
              </p:cNvPr>
              <p:cNvSpPr/>
              <p:nvPr/>
            </p:nvSpPr>
            <p:spPr>
              <a:xfrm>
                <a:off x="6767797" y="4464367"/>
                <a:ext cx="203930" cy="45053"/>
              </a:xfrm>
              <a:custGeom>
                <a:avLst/>
                <a:gdLst>
                  <a:gd name="connsiteX0" fmla="*/ 158877 w 203930"/>
                  <a:gd name="connsiteY0" fmla="*/ 45053 h 45053"/>
                  <a:gd name="connsiteX1" fmla="*/ 203930 w 203930"/>
                  <a:gd name="connsiteY1" fmla="*/ 0 h 45053"/>
                  <a:gd name="connsiteX2" fmla="*/ 44958 w 203930"/>
                  <a:gd name="connsiteY2" fmla="*/ 0 h 45053"/>
                  <a:gd name="connsiteX3" fmla="*/ 0 w 203930"/>
                  <a:gd name="connsiteY3" fmla="*/ 45053 h 45053"/>
                </a:gdLst>
                <a:ahLst/>
                <a:cxnLst>
                  <a:cxn ang="0">
                    <a:pos x="connsiteX0" y="connsiteY0"/>
                  </a:cxn>
                  <a:cxn ang="0">
                    <a:pos x="connsiteX1" y="connsiteY1"/>
                  </a:cxn>
                  <a:cxn ang="0">
                    <a:pos x="connsiteX2" y="connsiteY2"/>
                  </a:cxn>
                  <a:cxn ang="0">
                    <a:pos x="connsiteX3" y="connsiteY3"/>
                  </a:cxn>
                </a:cxnLst>
                <a:rect l="l" t="t" r="r" b="b"/>
                <a:pathLst>
                  <a:path w="203930" h="45053">
                    <a:moveTo>
                      <a:pt x="158877" y="45053"/>
                    </a:moveTo>
                    <a:lnTo>
                      <a:pt x="203930" y="0"/>
                    </a:lnTo>
                    <a:lnTo>
                      <a:pt x="44958" y="0"/>
                    </a:lnTo>
                    <a:lnTo>
                      <a:pt x="0" y="45053"/>
                    </a:lnTo>
                    <a:close/>
                  </a:path>
                </a:pathLst>
              </a:custGeom>
              <a:grp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7DE270D-39E8-46E3-8C7F-5D5E81E30C2E}"/>
                  </a:ext>
                </a:extLst>
              </p:cNvPr>
              <p:cNvSpPr/>
              <p:nvPr/>
            </p:nvSpPr>
            <p:spPr>
              <a:xfrm>
                <a:off x="6099142" y="4276629"/>
                <a:ext cx="727519" cy="232790"/>
              </a:xfrm>
              <a:custGeom>
                <a:avLst/>
                <a:gdLst>
                  <a:gd name="connsiteX0" fmla="*/ 494729 w 727519"/>
                  <a:gd name="connsiteY0" fmla="*/ 232791 h 232790"/>
                  <a:gd name="connsiteX1" fmla="*/ 727520 w 727519"/>
                  <a:gd name="connsiteY1" fmla="*/ 0 h 232790"/>
                  <a:gd name="connsiteX2" fmla="*/ 232696 w 727519"/>
                  <a:gd name="connsiteY2" fmla="*/ 0 h 232790"/>
                  <a:gd name="connsiteX3" fmla="*/ 0 w 727519"/>
                  <a:gd name="connsiteY3" fmla="*/ 232791 h 232790"/>
                </a:gdLst>
                <a:ahLst/>
                <a:cxnLst>
                  <a:cxn ang="0">
                    <a:pos x="connsiteX0" y="connsiteY0"/>
                  </a:cxn>
                  <a:cxn ang="0">
                    <a:pos x="connsiteX1" y="connsiteY1"/>
                  </a:cxn>
                  <a:cxn ang="0">
                    <a:pos x="connsiteX2" y="connsiteY2"/>
                  </a:cxn>
                  <a:cxn ang="0">
                    <a:pos x="connsiteX3" y="connsiteY3"/>
                  </a:cxn>
                </a:cxnLst>
                <a:rect l="l" t="t" r="r" b="b"/>
                <a:pathLst>
                  <a:path w="727519" h="232790">
                    <a:moveTo>
                      <a:pt x="494729" y="232791"/>
                    </a:moveTo>
                    <a:lnTo>
                      <a:pt x="727520" y="0"/>
                    </a:lnTo>
                    <a:lnTo>
                      <a:pt x="232696" y="0"/>
                    </a:lnTo>
                    <a:lnTo>
                      <a:pt x="0" y="232791"/>
                    </a:lnTo>
                    <a:close/>
                  </a:path>
                </a:pathLst>
              </a:custGeom>
              <a:grp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8431DBE6-8307-4157-80BB-51471BEEE4AF}"/>
                  </a:ext>
                </a:extLst>
              </p:cNvPr>
              <p:cNvSpPr/>
              <p:nvPr/>
            </p:nvSpPr>
            <p:spPr>
              <a:xfrm>
                <a:off x="5331141" y="4140231"/>
                <a:ext cx="369188" cy="369188"/>
              </a:xfrm>
              <a:custGeom>
                <a:avLst/>
                <a:gdLst>
                  <a:gd name="connsiteX0" fmla="*/ 369189 w 369188"/>
                  <a:gd name="connsiteY0" fmla="*/ 369189 h 369188"/>
                  <a:gd name="connsiteX1" fmla="*/ 369189 w 369188"/>
                  <a:gd name="connsiteY1" fmla="*/ 0 h 369188"/>
                  <a:gd name="connsiteX2" fmla="*/ 0 w 369188"/>
                  <a:gd name="connsiteY2" fmla="*/ 369189 h 369188"/>
                </a:gdLst>
                <a:ahLst/>
                <a:cxnLst>
                  <a:cxn ang="0">
                    <a:pos x="connsiteX0" y="connsiteY0"/>
                  </a:cxn>
                  <a:cxn ang="0">
                    <a:pos x="connsiteX1" y="connsiteY1"/>
                  </a:cxn>
                  <a:cxn ang="0">
                    <a:pos x="connsiteX2" y="connsiteY2"/>
                  </a:cxn>
                </a:cxnLst>
                <a:rect l="l" t="t" r="r" b="b"/>
                <a:pathLst>
                  <a:path w="369188" h="369188">
                    <a:moveTo>
                      <a:pt x="369189" y="369189"/>
                    </a:moveTo>
                    <a:lnTo>
                      <a:pt x="369189" y="0"/>
                    </a:lnTo>
                    <a:lnTo>
                      <a:pt x="0" y="369189"/>
                    </a:lnTo>
                    <a:close/>
                  </a:path>
                </a:pathLst>
              </a:custGeom>
              <a:grp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24C717F7-F8CD-4AFC-ACFB-D1B798442C4C}"/>
                  </a:ext>
                </a:extLst>
              </p:cNvPr>
              <p:cNvSpPr/>
              <p:nvPr/>
            </p:nvSpPr>
            <p:spPr>
              <a:xfrm>
                <a:off x="6559581" y="3918489"/>
                <a:ext cx="424815" cy="424815"/>
              </a:xfrm>
              <a:custGeom>
                <a:avLst/>
                <a:gdLst>
                  <a:gd name="connsiteX0" fmla="*/ 424815 w 424815"/>
                  <a:gd name="connsiteY0" fmla="*/ 0 h 424815"/>
                  <a:gd name="connsiteX1" fmla="*/ 0 w 424815"/>
                  <a:gd name="connsiteY1" fmla="*/ 424815 h 424815"/>
                  <a:gd name="connsiteX2" fmla="*/ 159258 w 424815"/>
                  <a:gd name="connsiteY2" fmla="*/ 424815 h 424815"/>
                  <a:gd name="connsiteX3" fmla="*/ 424815 w 424815"/>
                  <a:gd name="connsiteY3" fmla="*/ 159258 h 424815"/>
                </a:gdLst>
                <a:ahLst/>
                <a:cxnLst>
                  <a:cxn ang="0">
                    <a:pos x="connsiteX0" y="connsiteY0"/>
                  </a:cxn>
                  <a:cxn ang="0">
                    <a:pos x="connsiteX1" y="connsiteY1"/>
                  </a:cxn>
                  <a:cxn ang="0">
                    <a:pos x="connsiteX2" y="connsiteY2"/>
                  </a:cxn>
                  <a:cxn ang="0">
                    <a:pos x="connsiteX3" y="connsiteY3"/>
                  </a:cxn>
                </a:cxnLst>
                <a:rect l="l" t="t" r="r" b="b"/>
                <a:pathLst>
                  <a:path w="424815" h="424815">
                    <a:moveTo>
                      <a:pt x="424815" y="0"/>
                    </a:moveTo>
                    <a:lnTo>
                      <a:pt x="0" y="424815"/>
                    </a:lnTo>
                    <a:lnTo>
                      <a:pt x="159258" y="424815"/>
                    </a:lnTo>
                    <a:lnTo>
                      <a:pt x="424815" y="159258"/>
                    </a:lnTo>
                    <a:close/>
                  </a:path>
                </a:pathLst>
              </a:custGeom>
              <a:grp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59ADE652-0C06-4F4C-B16C-01409A4B612C}"/>
                  </a:ext>
                </a:extLst>
              </p:cNvPr>
              <p:cNvSpPr/>
              <p:nvPr/>
            </p:nvSpPr>
            <p:spPr>
              <a:xfrm>
                <a:off x="6113334" y="3751707"/>
                <a:ext cx="757713" cy="757713"/>
              </a:xfrm>
              <a:custGeom>
                <a:avLst/>
                <a:gdLst>
                  <a:gd name="connsiteX0" fmla="*/ 344329 w 757713"/>
                  <a:gd name="connsiteY0" fmla="*/ 757714 h 757713"/>
                  <a:gd name="connsiteX1" fmla="*/ 757714 w 757713"/>
                  <a:gd name="connsiteY1" fmla="*/ 344329 h 757713"/>
                  <a:gd name="connsiteX2" fmla="*/ 757714 w 757713"/>
                  <a:gd name="connsiteY2" fmla="*/ 0 h 757713"/>
                  <a:gd name="connsiteX3" fmla="*/ 0 w 757713"/>
                  <a:gd name="connsiteY3" fmla="*/ 757714 h 757713"/>
                </a:gdLst>
                <a:ahLst/>
                <a:cxnLst>
                  <a:cxn ang="0">
                    <a:pos x="connsiteX0" y="connsiteY0"/>
                  </a:cxn>
                  <a:cxn ang="0">
                    <a:pos x="connsiteX1" y="connsiteY1"/>
                  </a:cxn>
                  <a:cxn ang="0">
                    <a:pos x="connsiteX2" y="connsiteY2"/>
                  </a:cxn>
                  <a:cxn ang="0">
                    <a:pos x="connsiteX3" y="connsiteY3"/>
                  </a:cxn>
                </a:cxnLst>
                <a:rect l="l" t="t" r="r" b="b"/>
                <a:pathLst>
                  <a:path w="757713" h="757713">
                    <a:moveTo>
                      <a:pt x="344329" y="757714"/>
                    </a:moveTo>
                    <a:lnTo>
                      <a:pt x="757714" y="344329"/>
                    </a:lnTo>
                    <a:lnTo>
                      <a:pt x="757714" y="0"/>
                    </a:lnTo>
                    <a:lnTo>
                      <a:pt x="0" y="757714"/>
                    </a:lnTo>
                    <a:close/>
                  </a:path>
                </a:pathLst>
              </a:custGeom>
              <a:grpFill/>
              <a:ln w="952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23A4EA9-AE3D-4D61-8E95-1428A34032A3}"/>
                  </a:ext>
                </a:extLst>
              </p:cNvPr>
              <p:cNvSpPr/>
              <p:nvPr/>
            </p:nvSpPr>
            <p:spPr>
              <a:xfrm>
                <a:off x="5216937" y="4246816"/>
                <a:ext cx="310229" cy="310229"/>
              </a:xfrm>
              <a:custGeom>
                <a:avLst/>
                <a:gdLst>
                  <a:gd name="connsiteX0" fmla="*/ 184975 w 310229"/>
                  <a:gd name="connsiteY0" fmla="*/ 310229 h 310229"/>
                  <a:gd name="connsiteX1" fmla="*/ 310229 w 310229"/>
                  <a:gd name="connsiteY1" fmla="*/ 184975 h 310229"/>
                  <a:gd name="connsiteX2" fmla="*/ 310229 w 310229"/>
                  <a:gd name="connsiteY2" fmla="*/ 0 h 310229"/>
                  <a:gd name="connsiteX3" fmla="*/ 0 w 310229"/>
                  <a:gd name="connsiteY3" fmla="*/ 310229 h 310229"/>
                </a:gdLst>
                <a:ahLst/>
                <a:cxnLst>
                  <a:cxn ang="0">
                    <a:pos x="connsiteX0" y="connsiteY0"/>
                  </a:cxn>
                  <a:cxn ang="0">
                    <a:pos x="connsiteX1" y="connsiteY1"/>
                  </a:cxn>
                  <a:cxn ang="0">
                    <a:pos x="connsiteX2" y="connsiteY2"/>
                  </a:cxn>
                  <a:cxn ang="0">
                    <a:pos x="connsiteX3" y="connsiteY3"/>
                  </a:cxn>
                </a:cxnLst>
                <a:rect l="l" t="t" r="r" b="b"/>
                <a:pathLst>
                  <a:path w="310229" h="310229">
                    <a:moveTo>
                      <a:pt x="184975" y="310229"/>
                    </a:moveTo>
                    <a:lnTo>
                      <a:pt x="310229" y="184975"/>
                    </a:lnTo>
                    <a:lnTo>
                      <a:pt x="310229" y="0"/>
                    </a:lnTo>
                    <a:lnTo>
                      <a:pt x="0" y="310229"/>
                    </a:lnTo>
                    <a:close/>
                  </a:path>
                </a:pathLst>
              </a:custGeom>
              <a:grpFill/>
              <a:ln w="9525" cap="flat">
                <a:noFill/>
                <a:prstDash val="solid"/>
                <a:miter/>
              </a:ln>
            </p:spPr>
            <p:txBody>
              <a:bodyPr rtlCol="0" anchor="ctr"/>
              <a:lstStyle/>
              <a:p>
                <a:endParaRPr lang="en-GB"/>
              </a:p>
            </p:txBody>
          </p:sp>
        </p:grpSp>
      </p:grpSp>
      <p:sp>
        <p:nvSpPr>
          <p:cNvPr id="2" name="Title 1">
            <a:extLst>
              <a:ext uri="{FF2B5EF4-FFF2-40B4-BE49-F238E27FC236}">
                <a16:creationId xmlns:a16="http://schemas.microsoft.com/office/drawing/2014/main" id="{E545B57F-7D9D-4AD8-9FE4-E5267D65BB87}"/>
              </a:ext>
            </a:extLst>
          </p:cNvPr>
          <p:cNvSpPr>
            <a:spLocks noGrp="1"/>
          </p:cNvSpPr>
          <p:nvPr>
            <p:ph type="ctrTitle" hasCustomPrompt="1"/>
          </p:nvPr>
        </p:nvSpPr>
        <p:spPr>
          <a:xfrm>
            <a:off x="1629346" y="2752832"/>
            <a:ext cx="9889553" cy="757130"/>
          </a:xfrm>
        </p:spPr>
        <p:txBody>
          <a:bodyPr vert="horz" wrap="square" lIns="91440" tIns="45720" rIns="91440" bIns="45720" rtlCol="0" anchor="b">
            <a:spAutoFit/>
          </a:bodyPr>
          <a:lstStyle>
            <a:lvl1pPr>
              <a:defRPr lang="zh-CN" altLang="en-US" sz="4800" b="1" dirty="0"/>
            </a:lvl1pPr>
          </a:lstStyle>
          <a:p>
            <a:pPr lvl="0" defTabSz="914354"/>
            <a:r>
              <a:rPr lang="en-US" altLang="zh-CN" dirty="0"/>
              <a:t>Click to edit Master title style</a:t>
            </a:r>
            <a:endParaRPr lang="zh-CN" altLang="en-US" dirty="0"/>
          </a:p>
        </p:txBody>
      </p:sp>
      <p:sp>
        <p:nvSpPr>
          <p:cNvPr id="3" name="Subtitle 2">
            <a:extLst>
              <a:ext uri="{FF2B5EF4-FFF2-40B4-BE49-F238E27FC236}">
                <a16:creationId xmlns:a16="http://schemas.microsoft.com/office/drawing/2014/main" id="{42DDB65F-C302-4F35-9CCB-12FB82E2590D}"/>
              </a:ext>
            </a:extLst>
          </p:cNvPr>
          <p:cNvSpPr>
            <a:spLocks noGrp="1"/>
          </p:cNvSpPr>
          <p:nvPr>
            <p:ph type="subTitle" idx="1"/>
          </p:nvPr>
        </p:nvSpPr>
        <p:spPr>
          <a:xfrm>
            <a:off x="1629346" y="3509962"/>
            <a:ext cx="9889553" cy="535853"/>
          </a:xfrm>
        </p:spPr>
        <p:txBody>
          <a:bodyPr vert="horz" lIns="91440" tIns="45720" rIns="91440" bIns="45720" rtlCol="0" anchor="t">
            <a:normAutofit/>
          </a:bodyPr>
          <a:lstStyle>
            <a:lvl1pPr marL="0" indent="0">
              <a:spcBef>
                <a:spcPts val="0"/>
              </a:spcBef>
              <a:buNone/>
              <a:defRPr lang="zh-CN" altLang="en-US" sz="1600"/>
            </a:lvl1pPr>
          </a:lstStyle>
          <a:p>
            <a:pPr marL="228600" lvl="0" indent="-228600" defTabSz="914354"/>
            <a:r>
              <a:rPr lang="zh-CN" altLang="en-US" smtClean="0"/>
              <a:t>单击以编辑母版副标题样式</a:t>
            </a:r>
            <a:endParaRPr lang="zh-CN" altLang="en-US" dirty="0"/>
          </a:p>
        </p:txBody>
      </p:sp>
      <p:sp>
        <p:nvSpPr>
          <p:cNvPr id="8" name="Text Placeholder 7">
            <a:extLst>
              <a:ext uri="{FF2B5EF4-FFF2-40B4-BE49-F238E27FC236}">
                <a16:creationId xmlns:a16="http://schemas.microsoft.com/office/drawing/2014/main" id="{44C4A721-803B-47CB-B99E-1D01E8E0169F}"/>
              </a:ext>
            </a:extLst>
          </p:cNvPr>
          <p:cNvSpPr>
            <a:spLocks noGrp="1"/>
          </p:cNvSpPr>
          <p:nvPr>
            <p:ph type="body" sz="quarter" idx="13" hasCustomPrompt="1"/>
          </p:nvPr>
        </p:nvSpPr>
        <p:spPr>
          <a:xfrm>
            <a:off x="1629346" y="5541558"/>
            <a:ext cx="5072011" cy="296271"/>
          </a:xfrm>
        </p:spPr>
        <p:txBody>
          <a:bodyPr vert="horz" lIns="91440" tIns="45720" rIns="91440" bIns="45720" rtlCol="0" anchor="ctr">
            <a:norm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Text Placeholder 8">
            <a:extLst>
              <a:ext uri="{FF2B5EF4-FFF2-40B4-BE49-F238E27FC236}">
                <a16:creationId xmlns:a16="http://schemas.microsoft.com/office/drawing/2014/main" id="{CA939A61-406D-45DC-B757-059EFAA05866}"/>
              </a:ext>
            </a:extLst>
          </p:cNvPr>
          <p:cNvSpPr>
            <a:spLocks noGrp="1"/>
          </p:cNvSpPr>
          <p:nvPr>
            <p:ph type="body" sz="quarter" idx="14" hasCustomPrompt="1"/>
          </p:nvPr>
        </p:nvSpPr>
        <p:spPr>
          <a:xfrm>
            <a:off x="1629346" y="5837829"/>
            <a:ext cx="5072011" cy="296271"/>
          </a:xfrm>
        </p:spPr>
        <p:txBody>
          <a:bodyPr vert="horz" lIns="91440" tIns="45720" rIns="91440" bIns="45720" rtlCol="0" anchor="ctr">
            <a:norm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OfficePLUS</a:t>
            </a:r>
            <a:endParaRPr lang="en-US" altLang="en-US" dirty="0"/>
          </a:p>
        </p:txBody>
      </p:sp>
      <p:grpSp>
        <p:nvGrpSpPr>
          <p:cNvPr id="54" name="Group 53">
            <a:extLst>
              <a:ext uri="{FF2B5EF4-FFF2-40B4-BE49-F238E27FC236}">
                <a16:creationId xmlns:a16="http://schemas.microsoft.com/office/drawing/2014/main" id="{8BF3BCE4-3133-415E-B005-5EBCF336809F}"/>
              </a:ext>
            </a:extLst>
          </p:cNvPr>
          <p:cNvGrpSpPr/>
          <p:nvPr/>
        </p:nvGrpSpPr>
        <p:grpSpPr>
          <a:xfrm>
            <a:off x="0" y="-186450"/>
            <a:ext cx="3232530" cy="4114943"/>
            <a:chOff x="-1083009" y="-1005135"/>
            <a:chExt cx="3232530" cy="4114943"/>
          </a:xfrm>
          <a:solidFill>
            <a:schemeClr val="accent1">
              <a:alpha val="50000"/>
            </a:schemeClr>
          </a:solidFill>
        </p:grpSpPr>
        <p:sp>
          <p:nvSpPr>
            <p:cNvPr id="35" name="Freeform: Shape 34">
              <a:extLst>
                <a:ext uri="{FF2B5EF4-FFF2-40B4-BE49-F238E27FC236}">
                  <a16:creationId xmlns:a16="http://schemas.microsoft.com/office/drawing/2014/main" id="{DFEFD79B-E2B5-4844-AE74-3FB4B6B5EA74}"/>
                </a:ext>
              </a:extLst>
            </p:cNvPr>
            <p:cNvSpPr/>
            <p:nvPr/>
          </p:nvSpPr>
          <p:spPr>
            <a:xfrm>
              <a:off x="-1083009" y="-618098"/>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grpFill/>
            <a:ln w="952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6B11010C-B4A3-46DB-846B-7132C2DD1F48}"/>
                </a:ext>
              </a:extLst>
            </p:cNvPr>
            <p:cNvSpPr/>
            <p:nvPr/>
          </p:nvSpPr>
          <p:spPr>
            <a:xfrm>
              <a:off x="-1083009" y="-583982"/>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grpFill/>
            <a:ln w="9525"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A1A4465A-6C18-4D6C-8674-E7AF03302DFE}"/>
                </a:ext>
              </a:extLst>
            </p:cNvPr>
            <p:cNvSpPr/>
            <p:nvPr/>
          </p:nvSpPr>
          <p:spPr>
            <a:xfrm>
              <a:off x="-1007170" y="-258493"/>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grp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04359A0E-6AA4-478B-B207-542DC408C93A}"/>
                </a:ext>
              </a:extLst>
            </p:cNvPr>
            <p:cNvSpPr/>
            <p:nvPr/>
          </p:nvSpPr>
          <p:spPr>
            <a:xfrm>
              <a:off x="-1083009" y="959555"/>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grpFill/>
            <a:ln w="952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69681C2A-0BDA-47F8-93BD-DF3C536A284E}"/>
                </a:ext>
              </a:extLst>
            </p:cNvPr>
            <p:cNvSpPr/>
            <p:nvPr/>
          </p:nvSpPr>
          <p:spPr>
            <a:xfrm>
              <a:off x="-812844" y="-878120"/>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grpFill/>
            <a:ln w="952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DF9330A9-963C-434E-B0EF-99178C24F885}"/>
                </a:ext>
              </a:extLst>
            </p:cNvPr>
            <p:cNvSpPr/>
            <p:nvPr/>
          </p:nvSpPr>
          <p:spPr>
            <a:xfrm>
              <a:off x="-1083009" y="-725750"/>
              <a:ext cx="1625138"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grpFill/>
            <a:ln w="952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3653899B-E143-4295-9B8B-DA92E73F26A5}"/>
                </a:ext>
              </a:extLst>
            </p:cNvPr>
            <p:cNvSpPr/>
            <p:nvPr/>
          </p:nvSpPr>
          <p:spPr>
            <a:xfrm>
              <a:off x="-1083009" y="288292"/>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grpFill/>
            <a:ln w="9525"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AA73F1C7-8FD8-44CC-8DF8-150FFF69630E}"/>
                </a:ext>
              </a:extLst>
            </p:cNvPr>
            <p:cNvSpPr/>
            <p:nvPr/>
          </p:nvSpPr>
          <p:spPr>
            <a:xfrm>
              <a:off x="-1083009" y="-917999"/>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grpFill/>
            <a:ln w="9525"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A9DA661E-4DE4-4793-93C7-72688399CA9E}"/>
                </a:ext>
              </a:extLst>
            </p:cNvPr>
            <p:cNvSpPr/>
            <p:nvPr/>
          </p:nvSpPr>
          <p:spPr>
            <a:xfrm>
              <a:off x="870616" y="-617868"/>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grpFill/>
            <a:ln w="9525"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55A8FAC-4B75-4DAE-9B30-A11740093119}"/>
                </a:ext>
              </a:extLst>
            </p:cNvPr>
            <p:cNvSpPr/>
            <p:nvPr/>
          </p:nvSpPr>
          <p:spPr>
            <a:xfrm>
              <a:off x="332820" y="-891491"/>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grpFill/>
            <a:ln w="9525"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8E1D906-A590-48FA-8E32-545D674CF173}"/>
                </a:ext>
              </a:extLst>
            </p:cNvPr>
            <p:cNvSpPr/>
            <p:nvPr/>
          </p:nvSpPr>
          <p:spPr>
            <a:xfrm>
              <a:off x="-1083009" y="-917999"/>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grpFill/>
            <a:ln w="9525"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534AD9CA-DFA3-4D81-9163-71A4BE529F57}"/>
                </a:ext>
              </a:extLst>
            </p:cNvPr>
            <p:cNvSpPr/>
            <p:nvPr/>
          </p:nvSpPr>
          <p:spPr>
            <a:xfrm>
              <a:off x="-1059727" y="-917999"/>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grpFill/>
            <a:ln w="9525"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99A888D9-987E-409C-ABF6-D1F680938B37}"/>
                </a:ext>
              </a:extLst>
            </p:cNvPr>
            <p:cNvSpPr/>
            <p:nvPr/>
          </p:nvSpPr>
          <p:spPr>
            <a:xfrm>
              <a:off x="-794403" y="-917999"/>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grpFill/>
            <a:ln w="9525" cap="flat">
              <a:no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F16DE85B-4260-449E-8576-8F0E3D4D2BCE}"/>
                </a:ext>
              </a:extLst>
            </p:cNvPr>
            <p:cNvSpPr/>
            <p:nvPr/>
          </p:nvSpPr>
          <p:spPr>
            <a:xfrm>
              <a:off x="1265490" y="-917999"/>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grpFill/>
            <a:ln w="9525" cap="flat">
              <a:no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0499B914-15AD-480D-83CD-13A243727DC9}"/>
                </a:ext>
              </a:extLst>
            </p:cNvPr>
            <p:cNvSpPr/>
            <p:nvPr/>
          </p:nvSpPr>
          <p:spPr>
            <a:xfrm>
              <a:off x="-1083009" y="-614180"/>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grpFill/>
            <a:ln w="9525" cap="flat">
              <a:no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79C3E883-C48B-49BC-A851-0BDFC5093CBA}"/>
                </a:ext>
              </a:extLst>
            </p:cNvPr>
            <p:cNvSpPr/>
            <p:nvPr/>
          </p:nvSpPr>
          <p:spPr>
            <a:xfrm>
              <a:off x="-875774" y="-917999"/>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grpFill/>
            <a:ln w="9525" cap="flat">
              <a:no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12879FDD-1D8D-4CB4-ADA6-FCE63190C828}"/>
                </a:ext>
              </a:extLst>
            </p:cNvPr>
            <p:cNvSpPr/>
            <p:nvPr/>
          </p:nvSpPr>
          <p:spPr>
            <a:xfrm>
              <a:off x="1582221" y="-1005135"/>
              <a:ext cx="567300" cy="567300"/>
            </a:xfrm>
            <a:custGeom>
              <a:avLst/>
              <a:gdLst>
                <a:gd name="connsiteX0" fmla="*/ 94583 w 234410"/>
                <a:gd name="connsiteY0" fmla="*/ 0 h 234410"/>
                <a:gd name="connsiteX1" fmla="*/ 0 w 234410"/>
                <a:gd name="connsiteY1" fmla="*/ 94583 h 234410"/>
                <a:gd name="connsiteX2" fmla="*/ 0 w 234410"/>
                <a:gd name="connsiteY2" fmla="*/ 234410 h 234410"/>
                <a:gd name="connsiteX3" fmla="*/ 234410 w 234410"/>
                <a:gd name="connsiteY3" fmla="*/ 0 h 234410"/>
              </a:gdLst>
              <a:ahLst/>
              <a:cxnLst>
                <a:cxn ang="0">
                  <a:pos x="connsiteX0" y="connsiteY0"/>
                </a:cxn>
                <a:cxn ang="0">
                  <a:pos x="connsiteX1" y="connsiteY1"/>
                </a:cxn>
                <a:cxn ang="0">
                  <a:pos x="connsiteX2" y="connsiteY2"/>
                </a:cxn>
                <a:cxn ang="0">
                  <a:pos x="connsiteX3" y="connsiteY3"/>
                </a:cxn>
              </a:cxnLst>
              <a:rect l="l" t="t" r="r" b="b"/>
              <a:pathLst>
                <a:path w="234410" h="234410">
                  <a:moveTo>
                    <a:pt x="94583" y="0"/>
                  </a:moveTo>
                  <a:lnTo>
                    <a:pt x="0" y="94583"/>
                  </a:lnTo>
                  <a:lnTo>
                    <a:pt x="0" y="234410"/>
                  </a:lnTo>
                  <a:lnTo>
                    <a:pt x="234410" y="0"/>
                  </a:lnTo>
                  <a:close/>
                </a:path>
              </a:pathLst>
            </a:custGeom>
            <a:grpFill/>
            <a:ln w="9525" cap="flat">
              <a:noFill/>
              <a:prstDash val="solid"/>
              <a:miter/>
            </a:ln>
          </p:spPr>
          <p:txBody>
            <a:bodyPr rtlCol="0" anchor="ctr"/>
            <a:lstStyle/>
            <a:p>
              <a:endParaRPr lang="en-GB"/>
            </a:p>
          </p:txBody>
        </p:sp>
      </p:grpSp>
      <p:sp>
        <p:nvSpPr>
          <p:cNvPr id="12" name="Text Placeholder 11">
            <a:extLst>
              <a:ext uri="{FF2B5EF4-FFF2-40B4-BE49-F238E27FC236}">
                <a16:creationId xmlns:a16="http://schemas.microsoft.com/office/drawing/2014/main" id="{4EF3F9F2-2DBE-4016-9D2B-F5CF4BE8EBCE}"/>
              </a:ext>
            </a:extLst>
          </p:cNvPr>
          <p:cNvSpPr>
            <a:spLocks noGrp="1"/>
          </p:cNvSpPr>
          <p:nvPr>
            <p:ph type="body" sz="quarter" idx="15" hasCustomPrompt="1"/>
          </p:nvPr>
        </p:nvSpPr>
        <p:spPr>
          <a:xfrm>
            <a:off x="1629346" y="1130300"/>
            <a:ext cx="1039091" cy="296271"/>
          </a:xfrm>
        </p:spPr>
        <p:txBody>
          <a:bodyPr vert="horz" wrap="none" lIns="91440" tIns="45720" rIns="91440" bIns="45720" rtlCol="0" anchor="ctr">
            <a:normAutofit/>
          </a:bodyPr>
          <a:lstStyle>
            <a:lvl1pPr marL="0" indent="0">
              <a:buNone/>
              <a:defRPr lang="en-US" altLang="zh-CN" sz="1200" b="0" smtClean="0">
                <a:solidFill>
                  <a:schemeClr val="tx1"/>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spTree>
    <p:extLst>
      <p:ext uri="{BB962C8B-B14F-4D97-AF65-F5344CB8AC3E}">
        <p14:creationId xmlns:p14="http://schemas.microsoft.com/office/powerpoint/2010/main" val="224866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090460B-C24A-408C-8574-3F70E0B5DBC5}"/>
              </a:ext>
            </a:extLst>
          </p:cNvPr>
          <p:cNvSpPr>
            <a:spLocks noChangeAspect="1"/>
          </p:cNvSpPr>
          <p:nvPr/>
        </p:nvSpPr>
        <p:spPr>
          <a:xfrm>
            <a:off x="0" y="-17020"/>
            <a:ext cx="12192000" cy="6885026"/>
          </a:xfrm>
          <a:prstGeom prst="rect">
            <a:avLst/>
          </a:prstGeom>
          <a:blipFill dpi="0" rotWithShape="1">
            <a:blip r:embed="rId2" cstate="email">
              <a:duotone>
                <a:schemeClr val="bg2">
                  <a:shade val="45000"/>
                  <a:satMod val="135000"/>
                </a:schemeClr>
                <a:prstClr val="white"/>
              </a:duotone>
              <a:alphaModFix amt="12000"/>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26" name="Group 25">
            <a:extLst>
              <a:ext uri="{FF2B5EF4-FFF2-40B4-BE49-F238E27FC236}">
                <a16:creationId xmlns:a16="http://schemas.microsoft.com/office/drawing/2014/main" id="{F2957214-681F-4ACB-AA1F-14ACE229B42B}"/>
              </a:ext>
            </a:extLst>
          </p:cNvPr>
          <p:cNvGrpSpPr/>
          <p:nvPr/>
        </p:nvGrpSpPr>
        <p:grpSpPr>
          <a:xfrm flipH="1" flipV="1">
            <a:off x="10033000" y="4342169"/>
            <a:ext cx="2175086" cy="2768839"/>
            <a:chOff x="-1083009" y="-1005135"/>
            <a:chExt cx="3232530" cy="4114943"/>
          </a:xfrm>
          <a:solidFill>
            <a:schemeClr val="accent1">
              <a:alpha val="50000"/>
            </a:schemeClr>
          </a:solidFill>
        </p:grpSpPr>
        <p:sp>
          <p:nvSpPr>
            <p:cNvPr id="27" name="Freeform: Shape 26">
              <a:extLst>
                <a:ext uri="{FF2B5EF4-FFF2-40B4-BE49-F238E27FC236}">
                  <a16:creationId xmlns:a16="http://schemas.microsoft.com/office/drawing/2014/main" id="{7DDF4E4B-1727-4413-BBC0-94822DEA3BC8}"/>
                </a:ext>
              </a:extLst>
            </p:cNvPr>
            <p:cNvSpPr/>
            <p:nvPr/>
          </p:nvSpPr>
          <p:spPr>
            <a:xfrm>
              <a:off x="-1083009" y="-618098"/>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grp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7ADAE588-0746-49B6-87C9-A4D73B987E3B}"/>
                </a:ext>
              </a:extLst>
            </p:cNvPr>
            <p:cNvSpPr/>
            <p:nvPr/>
          </p:nvSpPr>
          <p:spPr>
            <a:xfrm>
              <a:off x="-1083009" y="-583982"/>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grp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AEEA467-5CEA-42C1-A28B-DAA51D0FFDE7}"/>
                </a:ext>
              </a:extLst>
            </p:cNvPr>
            <p:cNvSpPr/>
            <p:nvPr/>
          </p:nvSpPr>
          <p:spPr>
            <a:xfrm>
              <a:off x="-1007170" y="-258493"/>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grpFill/>
            <a:ln w="952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8632F24A-8C3C-4210-AEE7-A0BB7A8650EF}"/>
                </a:ext>
              </a:extLst>
            </p:cNvPr>
            <p:cNvSpPr/>
            <p:nvPr/>
          </p:nvSpPr>
          <p:spPr>
            <a:xfrm>
              <a:off x="-1083009" y="959555"/>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grpFill/>
            <a:ln w="9525"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E05B2F52-6D86-4075-A559-9A83824B9CB4}"/>
                </a:ext>
              </a:extLst>
            </p:cNvPr>
            <p:cNvSpPr/>
            <p:nvPr/>
          </p:nvSpPr>
          <p:spPr>
            <a:xfrm>
              <a:off x="-812844" y="-878120"/>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grpFill/>
            <a:ln w="952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8B045B33-8512-472B-8615-548A661F892C}"/>
                </a:ext>
              </a:extLst>
            </p:cNvPr>
            <p:cNvSpPr/>
            <p:nvPr/>
          </p:nvSpPr>
          <p:spPr>
            <a:xfrm>
              <a:off x="-1083009" y="-725750"/>
              <a:ext cx="1625138"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grpFill/>
            <a:ln w="952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6C2EE898-9106-42AD-BFE2-32B780C88E8B}"/>
                </a:ext>
              </a:extLst>
            </p:cNvPr>
            <p:cNvSpPr/>
            <p:nvPr/>
          </p:nvSpPr>
          <p:spPr>
            <a:xfrm>
              <a:off x="-1083009" y="288292"/>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grpFill/>
            <a:ln w="952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18A0A75-934C-4A7F-82F6-6320B55B22FB}"/>
                </a:ext>
              </a:extLst>
            </p:cNvPr>
            <p:cNvSpPr/>
            <p:nvPr/>
          </p:nvSpPr>
          <p:spPr>
            <a:xfrm>
              <a:off x="-1083009" y="-917999"/>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grpFill/>
            <a:ln w="952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AF80FB2B-A082-4AB7-9753-9B33702259BC}"/>
                </a:ext>
              </a:extLst>
            </p:cNvPr>
            <p:cNvSpPr/>
            <p:nvPr/>
          </p:nvSpPr>
          <p:spPr>
            <a:xfrm>
              <a:off x="870616" y="-617868"/>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grpFill/>
            <a:ln w="952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A43ECDB7-3B71-45BD-9B12-05C1F36B5145}"/>
                </a:ext>
              </a:extLst>
            </p:cNvPr>
            <p:cNvSpPr/>
            <p:nvPr/>
          </p:nvSpPr>
          <p:spPr>
            <a:xfrm>
              <a:off x="332820" y="-891491"/>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grpFill/>
            <a:ln w="9525"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6A5F6947-3C31-4E1A-945E-F2C34FD331DD}"/>
                </a:ext>
              </a:extLst>
            </p:cNvPr>
            <p:cNvSpPr/>
            <p:nvPr/>
          </p:nvSpPr>
          <p:spPr>
            <a:xfrm>
              <a:off x="-1083009" y="-917999"/>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grp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C3637B9E-6675-4B8C-BD62-EA8969B7A79F}"/>
                </a:ext>
              </a:extLst>
            </p:cNvPr>
            <p:cNvSpPr/>
            <p:nvPr/>
          </p:nvSpPr>
          <p:spPr>
            <a:xfrm>
              <a:off x="-1059727" y="-917999"/>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grpFill/>
            <a:ln w="952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9F17CD75-606A-46C7-A0B1-8F7422CE2F86}"/>
                </a:ext>
              </a:extLst>
            </p:cNvPr>
            <p:cNvSpPr/>
            <p:nvPr/>
          </p:nvSpPr>
          <p:spPr>
            <a:xfrm>
              <a:off x="-794403" y="-917999"/>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grpFill/>
            <a:ln w="952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DFE79039-284E-40A4-B8F4-6A2353B3D894}"/>
                </a:ext>
              </a:extLst>
            </p:cNvPr>
            <p:cNvSpPr/>
            <p:nvPr/>
          </p:nvSpPr>
          <p:spPr>
            <a:xfrm>
              <a:off x="1265490" y="-917999"/>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grpFill/>
            <a:ln w="952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402AE2A3-32C0-4E90-B5AF-762314906E2E}"/>
                </a:ext>
              </a:extLst>
            </p:cNvPr>
            <p:cNvSpPr/>
            <p:nvPr/>
          </p:nvSpPr>
          <p:spPr>
            <a:xfrm>
              <a:off x="-1083009" y="-614180"/>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grpFill/>
            <a:ln w="9525"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550C2F6D-1FA8-4B5F-B7F2-C3D7DC119D70}"/>
                </a:ext>
              </a:extLst>
            </p:cNvPr>
            <p:cNvSpPr/>
            <p:nvPr/>
          </p:nvSpPr>
          <p:spPr>
            <a:xfrm>
              <a:off x="-875774" y="-917999"/>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grpFill/>
            <a:ln w="9525"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FDA91EE5-CBA9-46F3-935D-6AF6FAC83B1E}"/>
                </a:ext>
              </a:extLst>
            </p:cNvPr>
            <p:cNvSpPr/>
            <p:nvPr/>
          </p:nvSpPr>
          <p:spPr>
            <a:xfrm>
              <a:off x="1582221" y="-1005135"/>
              <a:ext cx="567300" cy="567300"/>
            </a:xfrm>
            <a:custGeom>
              <a:avLst/>
              <a:gdLst>
                <a:gd name="connsiteX0" fmla="*/ 94583 w 234410"/>
                <a:gd name="connsiteY0" fmla="*/ 0 h 234410"/>
                <a:gd name="connsiteX1" fmla="*/ 0 w 234410"/>
                <a:gd name="connsiteY1" fmla="*/ 94583 h 234410"/>
                <a:gd name="connsiteX2" fmla="*/ 0 w 234410"/>
                <a:gd name="connsiteY2" fmla="*/ 234410 h 234410"/>
                <a:gd name="connsiteX3" fmla="*/ 234410 w 234410"/>
                <a:gd name="connsiteY3" fmla="*/ 0 h 234410"/>
              </a:gdLst>
              <a:ahLst/>
              <a:cxnLst>
                <a:cxn ang="0">
                  <a:pos x="connsiteX0" y="connsiteY0"/>
                </a:cxn>
                <a:cxn ang="0">
                  <a:pos x="connsiteX1" y="connsiteY1"/>
                </a:cxn>
                <a:cxn ang="0">
                  <a:pos x="connsiteX2" y="connsiteY2"/>
                </a:cxn>
                <a:cxn ang="0">
                  <a:pos x="connsiteX3" y="connsiteY3"/>
                </a:cxn>
              </a:cxnLst>
              <a:rect l="l" t="t" r="r" b="b"/>
              <a:pathLst>
                <a:path w="234410" h="234410">
                  <a:moveTo>
                    <a:pt x="94583" y="0"/>
                  </a:moveTo>
                  <a:lnTo>
                    <a:pt x="0" y="94583"/>
                  </a:lnTo>
                  <a:lnTo>
                    <a:pt x="0" y="234410"/>
                  </a:lnTo>
                  <a:lnTo>
                    <a:pt x="234410" y="0"/>
                  </a:lnTo>
                  <a:close/>
                </a:path>
              </a:pathLst>
            </a:custGeom>
            <a:grpFill/>
            <a:ln w="9525" cap="flat">
              <a:noFill/>
              <a:prstDash val="solid"/>
              <a:miter/>
            </a:ln>
          </p:spPr>
          <p:txBody>
            <a:bodyPr rtlCol="0" anchor="ctr"/>
            <a:lstStyle/>
            <a:p>
              <a:endParaRPr lang="en-GB"/>
            </a:p>
          </p:txBody>
        </p:sp>
      </p:grpSp>
      <p:grpSp>
        <p:nvGrpSpPr>
          <p:cNvPr id="8" name="Group 7">
            <a:extLst>
              <a:ext uri="{FF2B5EF4-FFF2-40B4-BE49-F238E27FC236}">
                <a16:creationId xmlns:a16="http://schemas.microsoft.com/office/drawing/2014/main" id="{0A646BD6-4D9B-4A2F-92C6-34DDE0E0E1EC}"/>
              </a:ext>
            </a:extLst>
          </p:cNvPr>
          <p:cNvGrpSpPr/>
          <p:nvPr/>
        </p:nvGrpSpPr>
        <p:grpSpPr>
          <a:xfrm>
            <a:off x="0" y="-186450"/>
            <a:ext cx="1295400" cy="1649017"/>
            <a:chOff x="-1083009" y="-1005135"/>
            <a:chExt cx="3232530" cy="4114943"/>
          </a:xfrm>
          <a:solidFill>
            <a:schemeClr val="accent1">
              <a:alpha val="50000"/>
            </a:schemeClr>
          </a:solidFill>
        </p:grpSpPr>
        <p:sp>
          <p:nvSpPr>
            <p:cNvPr id="9" name="Freeform: Shape 8">
              <a:extLst>
                <a:ext uri="{FF2B5EF4-FFF2-40B4-BE49-F238E27FC236}">
                  <a16:creationId xmlns:a16="http://schemas.microsoft.com/office/drawing/2014/main" id="{FDDB6D85-8CF0-41D8-A6D1-FAE4FE791C5F}"/>
                </a:ext>
              </a:extLst>
            </p:cNvPr>
            <p:cNvSpPr/>
            <p:nvPr/>
          </p:nvSpPr>
          <p:spPr>
            <a:xfrm>
              <a:off x="-1083009" y="-618098"/>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grpFill/>
            <a:ln w="9525"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F2123D1E-8117-44C1-815D-DF62CA7936D4}"/>
                </a:ext>
              </a:extLst>
            </p:cNvPr>
            <p:cNvSpPr/>
            <p:nvPr/>
          </p:nvSpPr>
          <p:spPr>
            <a:xfrm>
              <a:off x="-1083009" y="-583982"/>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grpFill/>
            <a:ln w="9525"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AF75BD6F-2EAD-4280-A812-538AE6550552}"/>
                </a:ext>
              </a:extLst>
            </p:cNvPr>
            <p:cNvSpPr/>
            <p:nvPr/>
          </p:nvSpPr>
          <p:spPr>
            <a:xfrm>
              <a:off x="-1007170" y="-258493"/>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grpFill/>
            <a:ln w="9525"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0A13AB88-0BB0-4EB4-BA3D-71811EDD6A83}"/>
                </a:ext>
              </a:extLst>
            </p:cNvPr>
            <p:cNvSpPr/>
            <p:nvPr/>
          </p:nvSpPr>
          <p:spPr>
            <a:xfrm>
              <a:off x="-1083009" y="959555"/>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grpFill/>
            <a:ln w="9525"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AB66F921-293F-40A0-80B9-23DED99E0772}"/>
                </a:ext>
              </a:extLst>
            </p:cNvPr>
            <p:cNvSpPr/>
            <p:nvPr/>
          </p:nvSpPr>
          <p:spPr>
            <a:xfrm>
              <a:off x="-812844" y="-878120"/>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grp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EA919778-7B2E-4092-A713-6442A2520046}"/>
                </a:ext>
              </a:extLst>
            </p:cNvPr>
            <p:cNvSpPr/>
            <p:nvPr/>
          </p:nvSpPr>
          <p:spPr>
            <a:xfrm>
              <a:off x="-1083009" y="-725750"/>
              <a:ext cx="1625138"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grp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6F33BA88-C8B7-485B-A286-4ECCDC89D57A}"/>
                </a:ext>
              </a:extLst>
            </p:cNvPr>
            <p:cNvSpPr/>
            <p:nvPr/>
          </p:nvSpPr>
          <p:spPr>
            <a:xfrm>
              <a:off x="-1083009" y="288292"/>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grp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A4CA9CA4-D988-492C-B348-53CBE71E5603}"/>
                </a:ext>
              </a:extLst>
            </p:cNvPr>
            <p:cNvSpPr/>
            <p:nvPr/>
          </p:nvSpPr>
          <p:spPr>
            <a:xfrm>
              <a:off x="-1083009" y="-917999"/>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grpFill/>
            <a:ln w="9525"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865ECF2B-145E-4C75-A1D1-0DFD095F7B07}"/>
                </a:ext>
              </a:extLst>
            </p:cNvPr>
            <p:cNvSpPr/>
            <p:nvPr/>
          </p:nvSpPr>
          <p:spPr>
            <a:xfrm>
              <a:off x="870616" y="-617868"/>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grpFill/>
            <a:ln w="9525"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4521364F-BA1A-4793-9F09-2EFE3D8F884B}"/>
                </a:ext>
              </a:extLst>
            </p:cNvPr>
            <p:cNvSpPr/>
            <p:nvPr/>
          </p:nvSpPr>
          <p:spPr>
            <a:xfrm>
              <a:off x="332820" y="-891491"/>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grp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057CFEE8-E720-4B09-8C79-F1F9CCA8EDBD}"/>
                </a:ext>
              </a:extLst>
            </p:cNvPr>
            <p:cNvSpPr/>
            <p:nvPr/>
          </p:nvSpPr>
          <p:spPr>
            <a:xfrm>
              <a:off x="-1083009" y="-917999"/>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grpFill/>
            <a:ln w="9525"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5AE181EC-F2EF-470D-9803-1684A2C5D614}"/>
                </a:ext>
              </a:extLst>
            </p:cNvPr>
            <p:cNvSpPr/>
            <p:nvPr/>
          </p:nvSpPr>
          <p:spPr>
            <a:xfrm>
              <a:off x="-1059727" y="-917999"/>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grpFill/>
            <a:ln w="9525"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43FE458-991A-4B30-B3A9-ED7BB4A1F081}"/>
                </a:ext>
              </a:extLst>
            </p:cNvPr>
            <p:cNvSpPr/>
            <p:nvPr/>
          </p:nvSpPr>
          <p:spPr>
            <a:xfrm>
              <a:off x="-794403" y="-917999"/>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grp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FCB8E78F-56A4-4A52-B095-9D7B0B7F6F93}"/>
                </a:ext>
              </a:extLst>
            </p:cNvPr>
            <p:cNvSpPr/>
            <p:nvPr/>
          </p:nvSpPr>
          <p:spPr>
            <a:xfrm>
              <a:off x="1265490" y="-917999"/>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FFEB27FD-F335-4BF8-BA23-E7D7AFA31EAA}"/>
                </a:ext>
              </a:extLst>
            </p:cNvPr>
            <p:cNvSpPr/>
            <p:nvPr/>
          </p:nvSpPr>
          <p:spPr>
            <a:xfrm>
              <a:off x="-1083009" y="-614180"/>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grpFill/>
            <a:ln w="952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E9F22261-5232-415B-8DE2-1D55BBCA7F29}"/>
                </a:ext>
              </a:extLst>
            </p:cNvPr>
            <p:cNvSpPr/>
            <p:nvPr/>
          </p:nvSpPr>
          <p:spPr>
            <a:xfrm>
              <a:off x="-875774" y="-917999"/>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grp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2984E978-B360-4080-99CE-6C3E8572043D}"/>
                </a:ext>
              </a:extLst>
            </p:cNvPr>
            <p:cNvSpPr/>
            <p:nvPr/>
          </p:nvSpPr>
          <p:spPr>
            <a:xfrm>
              <a:off x="1582221" y="-1005135"/>
              <a:ext cx="567300" cy="567300"/>
            </a:xfrm>
            <a:custGeom>
              <a:avLst/>
              <a:gdLst>
                <a:gd name="connsiteX0" fmla="*/ 94583 w 234410"/>
                <a:gd name="connsiteY0" fmla="*/ 0 h 234410"/>
                <a:gd name="connsiteX1" fmla="*/ 0 w 234410"/>
                <a:gd name="connsiteY1" fmla="*/ 94583 h 234410"/>
                <a:gd name="connsiteX2" fmla="*/ 0 w 234410"/>
                <a:gd name="connsiteY2" fmla="*/ 234410 h 234410"/>
                <a:gd name="connsiteX3" fmla="*/ 234410 w 234410"/>
                <a:gd name="connsiteY3" fmla="*/ 0 h 234410"/>
              </a:gdLst>
              <a:ahLst/>
              <a:cxnLst>
                <a:cxn ang="0">
                  <a:pos x="connsiteX0" y="connsiteY0"/>
                </a:cxn>
                <a:cxn ang="0">
                  <a:pos x="connsiteX1" y="connsiteY1"/>
                </a:cxn>
                <a:cxn ang="0">
                  <a:pos x="connsiteX2" y="connsiteY2"/>
                </a:cxn>
                <a:cxn ang="0">
                  <a:pos x="connsiteX3" y="connsiteY3"/>
                </a:cxn>
              </a:cxnLst>
              <a:rect l="l" t="t" r="r" b="b"/>
              <a:pathLst>
                <a:path w="234410" h="234410">
                  <a:moveTo>
                    <a:pt x="94583" y="0"/>
                  </a:moveTo>
                  <a:lnTo>
                    <a:pt x="0" y="94583"/>
                  </a:lnTo>
                  <a:lnTo>
                    <a:pt x="0" y="234410"/>
                  </a:lnTo>
                  <a:lnTo>
                    <a:pt x="234410" y="0"/>
                  </a:lnTo>
                  <a:close/>
                </a:path>
              </a:pathLst>
            </a:custGeom>
            <a:grpFill/>
            <a:ln w="9525" cap="flat">
              <a:noFill/>
              <a:prstDash val="solid"/>
              <a:miter/>
            </a:ln>
          </p:spPr>
          <p:txBody>
            <a:bodyPr rtlCol="0" anchor="ctr"/>
            <a:lstStyle/>
            <a:p>
              <a:endParaRPr lang="en-GB"/>
            </a:p>
          </p:txBody>
        </p:sp>
      </p:grpSp>
      <p:sp>
        <p:nvSpPr>
          <p:cNvPr id="2" name="Title 1">
            <a:extLst>
              <a:ext uri="{FF2B5EF4-FFF2-40B4-BE49-F238E27FC236}">
                <a16:creationId xmlns:a16="http://schemas.microsoft.com/office/drawing/2014/main" id="{95DC6DA8-D137-41D2-A934-63CB8FFB8B81}"/>
              </a:ext>
            </a:extLst>
          </p:cNvPr>
          <p:cNvSpPr>
            <a:spLocks noGrp="1"/>
          </p:cNvSpPr>
          <p:nvPr>
            <p:ph type="title"/>
          </p:nvPr>
        </p:nvSpPr>
        <p:spPr/>
        <p:txBody>
          <a:bodyPr/>
          <a:lstStyle/>
          <a:p>
            <a:r>
              <a:rPr lang="zh-CN" altLang="en-US" smtClean="0"/>
              <a:t>单击此处编辑母版标题样式</a:t>
            </a:r>
            <a:endParaRPr lang="zh-CN" altLang="en-US" dirty="0"/>
          </a:p>
        </p:txBody>
      </p:sp>
      <p:sp>
        <p:nvSpPr>
          <p:cNvPr id="3" name="Content Placeholder 2">
            <a:extLst>
              <a:ext uri="{FF2B5EF4-FFF2-40B4-BE49-F238E27FC236}">
                <a16:creationId xmlns:a16="http://schemas.microsoft.com/office/drawing/2014/main" id="{0CED916A-3E34-4B9E-8F9F-7A8921A30F99}"/>
              </a:ext>
            </a:extLst>
          </p:cNvPr>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Date Placeholder 3">
            <a:extLst>
              <a:ext uri="{FF2B5EF4-FFF2-40B4-BE49-F238E27FC236}">
                <a16:creationId xmlns:a16="http://schemas.microsoft.com/office/drawing/2014/main" id="{57FE6FF3-E480-4C96-9DE0-054940E7CBC6}"/>
              </a:ext>
            </a:extLst>
          </p:cNvPr>
          <p:cNvSpPr>
            <a:spLocks noGrp="1"/>
          </p:cNvSpPr>
          <p:nvPr>
            <p:ph type="dt" sz="half" idx="10"/>
          </p:nvPr>
        </p:nvSpPr>
        <p:spPr/>
        <p:txBody>
          <a:bodyPr/>
          <a:lstStyle/>
          <a:p>
            <a:fld id="{2DE88CEF-3E57-E44E-9CA9-F3ED7E16FBF6}" type="datetimeFigureOut">
              <a:rPr kumimoji="1" lang="zh-CN" altLang="en-US" smtClean="0"/>
              <a:t>2024/8/29</a:t>
            </a:fld>
            <a:endParaRPr kumimoji="1" lang="zh-CN" altLang="en-US"/>
          </a:p>
        </p:txBody>
      </p:sp>
      <p:sp>
        <p:nvSpPr>
          <p:cNvPr id="5" name="Footer Placeholder 4">
            <a:extLst>
              <a:ext uri="{FF2B5EF4-FFF2-40B4-BE49-F238E27FC236}">
                <a16:creationId xmlns:a16="http://schemas.microsoft.com/office/drawing/2014/main" id="{055DFAA1-D4C3-4306-A3AE-0641E3581966}"/>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7A3E0EBE-EC20-4150-A2C6-9837F3449581}"/>
              </a:ext>
            </a:extLst>
          </p:cNvPr>
          <p:cNvSpPr>
            <a:spLocks noGrp="1"/>
          </p:cNvSpPr>
          <p:nvPr>
            <p:ph type="sldNum" sz="quarter" idx="12"/>
          </p:nvPr>
        </p:nvSpPr>
        <p:spPr/>
        <p:txBody>
          <a:bodyPr/>
          <a:lstStyle>
            <a:lvl1pPr>
              <a:defRPr>
                <a:solidFill>
                  <a:schemeClr val="bg1"/>
                </a:solidFill>
              </a:defRPr>
            </a:lvl1pPr>
          </a:lstStyle>
          <a:p>
            <a:fld id="{6A25EC70-03D5-3046-BFC8-31997727C09C}" type="slidenum">
              <a:rPr kumimoji="1" lang="zh-CN" altLang="en-US" smtClean="0"/>
              <a:t>‹#›</a:t>
            </a:fld>
            <a:endParaRPr kumimoji="1" lang="zh-CN" altLang="en-US"/>
          </a:p>
        </p:txBody>
      </p:sp>
    </p:spTree>
    <p:extLst>
      <p:ext uri="{BB962C8B-B14F-4D97-AF65-F5344CB8AC3E}">
        <p14:creationId xmlns:p14="http://schemas.microsoft.com/office/powerpoint/2010/main" val="352256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s Layou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163942-5938-4B67-9E6B-A4F20C53BBE9}"/>
              </a:ext>
            </a:extLst>
          </p:cNvPr>
          <p:cNvSpPr>
            <a:spLocks noChangeAspect="1"/>
          </p:cNvSpPr>
          <p:nvPr/>
        </p:nvSpPr>
        <p:spPr>
          <a:xfrm>
            <a:off x="0" y="-17020"/>
            <a:ext cx="12192000" cy="6885026"/>
          </a:xfrm>
          <a:prstGeom prst="rect">
            <a:avLst/>
          </a:prstGeom>
          <a:blipFill dpi="0" rotWithShape="1">
            <a:blip r:embed="rId2" cstate="email">
              <a:duotone>
                <a:schemeClr val="bg2">
                  <a:shade val="45000"/>
                  <a:satMod val="135000"/>
                </a:schemeClr>
                <a:prstClr val="white"/>
              </a:duotone>
              <a:alphaModFix amt="12000"/>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Text Placeholder 8">
            <a:extLst>
              <a:ext uri="{FF2B5EF4-FFF2-40B4-BE49-F238E27FC236}">
                <a16:creationId xmlns:a16="http://schemas.microsoft.com/office/drawing/2014/main" id="{FDF03A82-401C-4A0E-BE21-BE588E874141}"/>
              </a:ext>
            </a:extLst>
          </p:cNvPr>
          <p:cNvSpPr>
            <a:spLocks noGrp="1"/>
          </p:cNvSpPr>
          <p:nvPr>
            <p:ph type="body" sz="quarter" idx="14" hasCustomPrompt="1"/>
          </p:nvPr>
        </p:nvSpPr>
        <p:spPr>
          <a:xfrm>
            <a:off x="660400" y="1500188"/>
            <a:ext cx="2836562" cy="594626"/>
          </a:xfrm>
        </p:spPr>
        <p:txBody>
          <a:bodyPr>
            <a:normAutofit/>
          </a:bodyPr>
          <a:lstStyle>
            <a:lvl1pPr marL="0" indent="0" algn="r">
              <a:buFont typeface="+mj-lt"/>
              <a:buNone/>
              <a:defRPr sz="2400" b="1"/>
            </a:lvl1pPr>
            <a:lvl2pPr marL="457200" indent="0">
              <a:buFont typeface="+mj-ea"/>
              <a:buNone/>
              <a:defRPr/>
            </a:lvl2pPr>
            <a:lvl3pPr marL="1257300" indent="-342900">
              <a:buFont typeface="+mj-lt"/>
              <a:buAutoNum type="alphaLcParenR"/>
              <a:defRPr/>
            </a:lvl3pPr>
          </a:lstStyle>
          <a:p>
            <a:pPr lvl="0"/>
            <a:r>
              <a:rPr lang="en-US" altLang="zh-CN" dirty="0"/>
              <a:t>CONTENTS</a:t>
            </a:r>
            <a:endParaRPr lang="zh-CN" altLang="en-US" dirty="0"/>
          </a:p>
        </p:txBody>
      </p:sp>
      <p:sp>
        <p:nvSpPr>
          <p:cNvPr id="7" name="Text Placeholder 6">
            <a:extLst>
              <a:ext uri="{FF2B5EF4-FFF2-40B4-BE49-F238E27FC236}">
                <a16:creationId xmlns:a16="http://schemas.microsoft.com/office/drawing/2014/main" id="{0BEF0FD1-3ACE-43A8-AF57-CC0D436DC7D0}"/>
              </a:ext>
            </a:extLst>
          </p:cNvPr>
          <p:cNvSpPr>
            <a:spLocks noGrp="1"/>
          </p:cNvSpPr>
          <p:nvPr>
            <p:ph type="body" sz="quarter" idx="13"/>
          </p:nvPr>
        </p:nvSpPr>
        <p:spPr>
          <a:xfrm>
            <a:off x="36478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3" name="Footer Placeholder 2">
            <a:extLst>
              <a:ext uri="{FF2B5EF4-FFF2-40B4-BE49-F238E27FC236}">
                <a16:creationId xmlns:a16="http://schemas.microsoft.com/office/drawing/2014/main" id="{CAEA95BB-0FD6-4D94-81DB-8D38069818E5}"/>
              </a:ext>
            </a:extLst>
          </p:cNvPr>
          <p:cNvSpPr>
            <a:spLocks noGrp="1"/>
          </p:cNvSpPr>
          <p:nvPr>
            <p:ph type="ftr" sz="quarter" idx="10"/>
          </p:nvPr>
        </p:nvSpPr>
        <p:spPr/>
        <p:txBody>
          <a:bodyPr/>
          <a:lstStyle/>
          <a:p>
            <a:endParaRPr kumimoji="1" lang="zh-CN" altLang="en-US"/>
          </a:p>
        </p:txBody>
      </p:sp>
      <p:sp>
        <p:nvSpPr>
          <p:cNvPr id="4" name="Date Placeholder 3">
            <a:extLst>
              <a:ext uri="{FF2B5EF4-FFF2-40B4-BE49-F238E27FC236}">
                <a16:creationId xmlns:a16="http://schemas.microsoft.com/office/drawing/2014/main" id="{16C2568E-3CA5-4FDE-A375-CB503A7EDE34}"/>
              </a:ext>
            </a:extLst>
          </p:cNvPr>
          <p:cNvSpPr>
            <a:spLocks noGrp="1"/>
          </p:cNvSpPr>
          <p:nvPr>
            <p:ph type="dt" sz="half" idx="11"/>
          </p:nvPr>
        </p:nvSpPr>
        <p:spPr/>
        <p:txBody>
          <a:bodyPr/>
          <a:lstStyle/>
          <a:p>
            <a:fld id="{2DE88CEF-3E57-E44E-9CA9-F3ED7E16FBF6}" type="datetimeFigureOut">
              <a:rPr kumimoji="1" lang="zh-CN" altLang="en-US" smtClean="0"/>
              <a:t>2024/8/29</a:t>
            </a:fld>
            <a:endParaRPr kumimoji="1" lang="zh-CN" altLang="en-US"/>
          </a:p>
        </p:txBody>
      </p:sp>
      <p:cxnSp>
        <p:nvCxnSpPr>
          <p:cNvPr id="10" name="Straight Connector 9">
            <a:extLst>
              <a:ext uri="{FF2B5EF4-FFF2-40B4-BE49-F238E27FC236}">
                <a16:creationId xmlns:a16="http://schemas.microsoft.com/office/drawing/2014/main" id="{5866F782-5852-4C4E-B3FE-2AD687E8AC1B}"/>
              </a:ext>
            </a:extLst>
          </p:cNvPr>
          <p:cNvCxnSpPr>
            <a:cxnSpLocks/>
          </p:cNvCxnSpPr>
          <p:nvPr/>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11" name="Freeform: Shape 10">
            <a:extLst>
              <a:ext uri="{FF2B5EF4-FFF2-40B4-BE49-F238E27FC236}">
                <a16:creationId xmlns:a16="http://schemas.microsoft.com/office/drawing/2014/main" id="{3CCCD118-A808-47B5-869B-310AF975DC9C}"/>
              </a:ext>
            </a:extLst>
          </p:cNvPr>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nvGrpSpPr>
          <p:cNvPr id="13" name="Group 12">
            <a:extLst>
              <a:ext uri="{FF2B5EF4-FFF2-40B4-BE49-F238E27FC236}">
                <a16:creationId xmlns:a16="http://schemas.microsoft.com/office/drawing/2014/main" id="{8A735AF5-C655-447E-B2E4-90D92AD7CC2F}"/>
              </a:ext>
            </a:extLst>
          </p:cNvPr>
          <p:cNvGrpSpPr/>
          <p:nvPr/>
        </p:nvGrpSpPr>
        <p:grpSpPr>
          <a:xfrm flipH="1" flipV="1">
            <a:off x="10033000" y="4342169"/>
            <a:ext cx="2175086" cy="2768839"/>
            <a:chOff x="-1083009" y="-1005135"/>
            <a:chExt cx="3232530" cy="4114943"/>
          </a:xfrm>
          <a:solidFill>
            <a:schemeClr val="accent1">
              <a:alpha val="50000"/>
            </a:schemeClr>
          </a:solidFill>
        </p:grpSpPr>
        <p:sp>
          <p:nvSpPr>
            <p:cNvPr id="14" name="Freeform: Shape 13">
              <a:extLst>
                <a:ext uri="{FF2B5EF4-FFF2-40B4-BE49-F238E27FC236}">
                  <a16:creationId xmlns:a16="http://schemas.microsoft.com/office/drawing/2014/main" id="{62862A72-F18E-4CF8-95BF-EEBAE3CC1AB7}"/>
                </a:ext>
              </a:extLst>
            </p:cNvPr>
            <p:cNvSpPr/>
            <p:nvPr/>
          </p:nvSpPr>
          <p:spPr>
            <a:xfrm>
              <a:off x="-1083009" y="-618098"/>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grp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2E4F28FA-0E2A-4016-A087-0C62AED555A8}"/>
                </a:ext>
              </a:extLst>
            </p:cNvPr>
            <p:cNvSpPr/>
            <p:nvPr/>
          </p:nvSpPr>
          <p:spPr>
            <a:xfrm>
              <a:off x="-1083009" y="-583982"/>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grp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126FB535-A1CE-495C-A8E1-367430344430}"/>
                </a:ext>
              </a:extLst>
            </p:cNvPr>
            <p:cNvSpPr/>
            <p:nvPr/>
          </p:nvSpPr>
          <p:spPr>
            <a:xfrm>
              <a:off x="-1007170" y="-258493"/>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grpFill/>
            <a:ln w="9525"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0D8BDE29-3A32-48E9-8D8C-F3AF143BD529}"/>
                </a:ext>
              </a:extLst>
            </p:cNvPr>
            <p:cNvSpPr/>
            <p:nvPr/>
          </p:nvSpPr>
          <p:spPr>
            <a:xfrm>
              <a:off x="-1083009" y="959555"/>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grpFill/>
            <a:ln w="9525"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0DA861EE-3887-49EE-BD8A-529A6D6438B6}"/>
                </a:ext>
              </a:extLst>
            </p:cNvPr>
            <p:cNvSpPr/>
            <p:nvPr/>
          </p:nvSpPr>
          <p:spPr>
            <a:xfrm>
              <a:off x="-812844" y="-878120"/>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grp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9BF6F077-9947-4911-BDC4-D94BBEA8C337}"/>
                </a:ext>
              </a:extLst>
            </p:cNvPr>
            <p:cNvSpPr/>
            <p:nvPr/>
          </p:nvSpPr>
          <p:spPr>
            <a:xfrm>
              <a:off x="-1083009" y="-725750"/>
              <a:ext cx="1625138"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grpFill/>
            <a:ln w="9525"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2CC1D67B-4B5D-4C8C-B70F-E8D3387A4BFD}"/>
                </a:ext>
              </a:extLst>
            </p:cNvPr>
            <p:cNvSpPr/>
            <p:nvPr/>
          </p:nvSpPr>
          <p:spPr>
            <a:xfrm>
              <a:off x="-1083009" y="288292"/>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grpFill/>
            <a:ln w="9525"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E3B91CC2-DEB5-41D6-A87C-9BB643F0D955}"/>
                </a:ext>
              </a:extLst>
            </p:cNvPr>
            <p:cNvSpPr/>
            <p:nvPr/>
          </p:nvSpPr>
          <p:spPr>
            <a:xfrm>
              <a:off x="-1083009" y="-917999"/>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grp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3514FA1D-3DAD-4859-A017-DBC355B65CE6}"/>
                </a:ext>
              </a:extLst>
            </p:cNvPr>
            <p:cNvSpPr/>
            <p:nvPr/>
          </p:nvSpPr>
          <p:spPr>
            <a:xfrm>
              <a:off x="870616" y="-617868"/>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C64D298D-5731-4D31-BFAC-942198430E89}"/>
                </a:ext>
              </a:extLst>
            </p:cNvPr>
            <p:cNvSpPr/>
            <p:nvPr/>
          </p:nvSpPr>
          <p:spPr>
            <a:xfrm>
              <a:off x="332820" y="-891491"/>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grpFill/>
            <a:ln w="952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172FB3D2-2DA5-489B-A610-0A4F2630DCC5}"/>
                </a:ext>
              </a:extLst>
            </p:cNvPr>
            <p:cNvSpPr/>
            <p:nvPr/>
          </p:nvSpPr>
          <p:spPr>
            <a:xfrm>
              <a:off x="-1083009" y="-917999"/>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grp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512410B3-6728-4A0B-9451-3FEB35BAC6BF}"/>
                </a:ext>
              </a:extLst>
            </p:cNvPr>
            <p:cNvSpPr/>
            <p:nvPr/>
          </p:nvSpPr>
          <p:spPr>
            <a:xfrm>
              <a:off x="-1059727" y="-917999"/>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grp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8BFCC086-C433-47BA-9A90-70A36825145E}"/>
                </a:ext>
              </a:extLst>
            </p:cNvPr>
            <p:cNvSpPr/>
            <p:nvPr/>
          </p:nvSpPr>
          <p:spPr>
            <a:xfrm>
              <a:off x="-794403" y="-917999"/>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grp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9916078B-D876-403A-9523-C970BED7629E}"/>
                </a:ext>
              </a:extLst>
            </p:cNvPr>
            <p:cNvSpPr/>
            <p:nvPr/>
          </p:nvSpPr>
          <p:spPr>
            <a:xfrm>
              <a:off x="1265490" y="-917999"/>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grp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0DE7114-4F80-4A32-97AC-929DE098BA4D}"/>
                </a:ext>
              </a:extLst>
            </p:cNvPr>
            <p:cNvSpPr/>
            <p:nvPr/>
          </p:nvSpPr>
          <p:spPr>
            <a:xfrm>
              <a:off x="-1083009" y="-614180"/>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grp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4F7F912F-CA39-4250-A61D-FE3DF1716A2D}"/>
                </a:ext>
              </a:extLst>
            </p:cNvPr>
            <p:cNvSpPr/>
            <p:nvPr/>
          </p:nvSpPr>
          <p:spPr>
            <a:xfrm>
              <a:off x="-875774" y="-917999"/>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grpFill/>
            <a:ln w="952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7850564C-5313-4ECC-B7F8-BF9ABA183DB2}"/>
                </a:ext>
              </a:extLst>
            </p:cNvPr>
            <p:cNvSpPr/>
            <p:nvPr/>
          </p:nvSpPr>
          <p:spPr>
            <a:xfrm>
              <a:off x="1582221" y="-1005135"/>
              <a:ext cx="567300" cy="567300"/>
            </a:xfrm>
            <a:custGeom>
              <a:avLst/>
              <a:gdLst>
                <a:gd name="connsiteX0" fmla="*/ 94583 w 234410"/>
                <a:gd name="connsiteY0" fmla="*/ 0 h 234410"/>
                <a:gd name="connsiteX1" fmla="*/ 0 w 234410"/>
                <a:gd name="connsiteY1" fmla="*/ 94583 h 234410"/>
                <a:gd name="connsiteX2" fmla="*/ 0 w 234410"/>
                <a:gd name="connsiteY2" fmla="*/ 234410 h 234410"/>
                <a:gd name="connsiteX3" fmla="*/ 234410 w 234410"/>
                <a:gd name="connsiteY3" fmla="*/ 0 h 234410"/>
              </a:gdLst>
              <a:ahLst/>
              <a:cxnLst>
                <a:cxn ang="0">
                  <a:pos x="connsiteX0" y="connsiteY0"/>
                </a:cxn>
                <a:cxn ang="0">
                  <a:pos x="connsiteX1" y="connsiteY1"/>
                </a:cxn>
                <a:cxn ang="0">
                  <a:pos x="connsiteX2" y="connsiteY2"/>
                </a:cxn>
                <a:cxn ang="0">
                  <a:pos x="connsiteX3" y="connsiteY3"/>
                </a:cxn>
              </a:cxnLst>
              <a:rect l="l" t="t" r="r" b="b"/>
              <a:pathLst>
                <a:path w="234410" h="234410">
                  <a:moveTo>
                    <a:pt x="94583" y="0"/>
                  </a:moveTo>
                  <a:lnTo>
                    <a:pt x="0" y="94583"/>
                  </a:lnTo>
                  <a:lnTo>
                    <a:pt x="0" y="234410"/>
                  </a:lnTo>
                  <a:lnTo>
                    <a:pt x="234410" y="0"/>
                  </a:lnTo>
                  <a:close/>
                </a:path>
              </a:pathLst>
            </a:custGeom>
            <a:grpFill/>
            <a:ln w="9525" cap="flat">
              <a:noFill/>
              <a:prstDash val="solid"/>
              <a:miter/>
            </a:ln>
          </p:spPr>
          <p:txBody>
            <a:bodyPr rtlCol="0" anchor="ctr"/>
            <a:lstStyle/>
            <a:p>
              <a:endParaRPr lang="en-GB"/>
            </a:p>
          </p:txBody>
        </p:sp>
      </p:grpSp>
      <p:grpSp>
        <p:nvGrpSpPr>
          <p:cNvPr id="31" name="Group 30">
            <a:extLst>
              <a:ext uri="{FF2B5EF4-FFF2-40B4-BE49-F238E27FC236}">
                <a16:creationId xmlns:a16="http://schemas.microsoft.com/office/drawing/2014/main" id="{89E45DA7-D0D6-434D-A22C-92621863C56A}"/>
              </a:ext>
            </a:extLst>
          </p:cNvPr>
          <p:cNvGrpSpPr/>
          <p:nvPr/>
        </p:nvGrpSpPr>
        <p:grpSpPr>
          <a:xfrm>
            <a:off x="0" y="-186450"/>
            <a:ext cx="1295400" cy="1649017"/>
            <a:chOff x="-1083009" y="-1005135"/>
            <a:chExt cx="3232530" cy="4114943"/>
          </a:xfrm>
          <a:solidFill>
            <a:schemeClr val="accent1">
              <a:alpha val="50000"/>
            </a:schemeClr>
          </a:solidFill>
        </p:grpSpPr>
        <p:sp>
          <p:nvSpPr>
            <p:cNvPr id="32" name="Freeform: Shape 31">
              <a:extLst>
                <a:ext uri="{FF2B5EF4-FFF2-40B4-BE49-F238E27FC236}">
                  <a16:creationId xmlns:a16="http://schemas.microsoft.com/office/drawing/2014/main" id="{872846E6-8A79-4D7F-90D1-FEB60236C166}"/>
                </a:ext>
              </a:extLst>
            </p:cNvPr>
            <p:cNvSpPr/>
            <p:nvPr/>
          </p:nvSpPr>
          <p:spPr>
            <a:xfrm>
              <a:off x="-1083009" y="-618098"/>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grpFill/>
            <a:ln w="952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C00F92F6-136E-4A93-8E06-EDE0C3276256}"/>
                </a:ext>
              </a:extLst>
            </p:cNvPr>
            <p:cNvSpPr/>
            <p:nvPr/>
          </p:nvSpPr>
          <p:spPr>
            <a:xfrm>
              <a:off x="-1083009" y="-583982"/>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grpFill/>
            <a:ln w="952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45ECA391-8094-49C1-8AF5-472737350663}"/>
                </a:ext>
              </a:extLst>
            </p:cNvPr>
            <p:cNvSpPr/>
            <p:nvPr/>
          </p:nvSpPr>
          <p:spPr>
            <a:xfrm>
              <a:off x="-1007170" y="-258493"/>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grpFill/>
            <a:ln w="952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65955434-EA13-42B2-AB41-0193954181BD}"/>
                </a:ext>
              </a:extLst>
            </p:cNvPr>
            <p:cNvSpPr/>
            <p:nvPr/>
          </p:nvSpPr>
          <p:spPr>
            <a:xfrm>
              <a:off x="-1083009" y="959555"/>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grpFill/>
            <a:ln w="952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51A8AA67-8660-4CBF-AE54-4D8F4F1B69EC}"/>
                </a:ext>
              </a:extLst>
            </p:cNvPr>
            <p:cNvSpPr/>
            <p:nvPr/>
          </p:nvSpPr>
          <p:spPr>
            <a:xfrm>
              <a:off x="-812844" y="-878120"/>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grpFill/>
            <a:ln w="9525"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5F0CF84A-DE31-4A71-A567-835274DCD971}"/>
                </a:ext>
              </a:extLst>
            </p:cNvPr>
            <p:cNvSpPr/>
            <p:nvPr/>
          </p:nvSpPr>
          <p:spPr>
            <a:xfrm>
              <a:off x="-1083009" y="-725750"/>
              <a:ext cx="1625138"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grp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B00C8ACA-7A98-42E4-891C-A6E55FEDF519}"/>
                </a:ext>
              </a:extLst>
            </p:cNvPr>
            <p:cNvSpPr/>
            <p:nvPr/>
          </p:nvSpPr>
          <p:spPr>
            <a:xfrm>
              <a:off x="-1083009" y="288292"/>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grpFill/>
            <a:ln w="952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88DE7F79-28D7-4433-840E-887C393F5B45}"/>
                </a:ext>
              </a:extLst>
            </p:cNvPr>
            <p:cNvSpPr/>
            <p:nvPr/>
          </p:nvSpPr>
          <p:spPr>
            <a:xfrm>
              <a:off x="-1083009" y="-917999"/>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grpFill/>
            <a:ln w="952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06936BC0-7870-4E0F-8487-C4DCC813DF02}"/>
                </a:ext>
              </a:extLst>
            </p:cNvPr>
            <p:cNvSpPr/>
            <p:nvPr/>
          </p:nvSpPr>
          <p:spPr>
            <a:xfrm>
              <a:off x="870616" y="-617868"/>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grpFill/>
            <a:ln w="952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7930FF45-91D3-45F5-9FCC-FA9DA03A5F5C}"/>
                </a:ext>
              </a:extLst>
            </p:cNvPr>
            <p:cNvSpPr/>
            <p:nvPr/>
          </p:nvSpPr>
          <p:spPr>
            <a:xfrm>
              <a:off x="332820" y="-891491"/>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grpFill/>
            <a:ln w="9525"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A25A9AFF-9C75-4517-A0F0-2006B1346CCC}"/>
                </a:ext>
              </a:extLst>
            </p:cNvPr>
            <p:cNvSpPr/>
            <p:nvPr/>
          </p:nvSpPr>
          <p:spPr>
            <a:xfrm>
              <a:off x="-1083009" y="-917999"/>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grpFill/>
            <a:ln w="9525"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6FA4C258-503E-4A43-A7B0-AD009D4C0BF3}"/>
                </a:ext>
              </a:extLst>
            </p:cNvPr>
            <p:cNvSpPr/>
            <p:nvPr/>
          </p:nvSpPr>
          <p:spPr>
            <a:xfrm>
              <a:off x="-1059727" y="-917999"/>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grpFill/>
            <a:ln w="9525"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8991D743-BB1F-4AFF-8CAB-D06C134D31FB}"/>
                </a:ext>
              </a:extLst>
            </p:cNvPr>
            <p:cNvSpPr/>
            <p:nvPr/>
          </p:nvSpPr>
          <p:spPr>
            <a:xfrm>
              <a:off x="-794403" y="-917999"/>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grpFill/>
            <a:ln w="9525"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D85339A8-DFAC-4728-A001-C556CA563609}"/>
                </a:ext>
              </a:extLst>
            </p:cNvPr>
            <p:cNvSpPr/>
            <p:nvPr/>
          </p:nvSpPr>
          <p:spPr>
            <a:xfrm>
              <a:off x="1265490" y="-917999"/>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grpFill/>
            <a:ln w="9525"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A41520C5-7853-49DA-8F31-F22777E8EBAB}"/>
                </a:ext>
              </a:extLst>
            </p:cNvPr>
            <p:cNvSpPr/>
            <p:nvPr/>
          </p:nvSpPr>
          <p:spPr>
            <a:xfrm>
              <a:off x="-1083009" y="-614180"/>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grpFill/>
            <a:ln w="9525"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6E4E9A57-912F-4431-B8D3-6E204A864325}"/>
                </a:ext>
              </a:extLst>
            </p:cNvPr>
            <p:cNvSpPr/>
            <p:nvPr/>
          </p:nvSpPr>
          <p:spPr>
            <a:xfrm>
              <a:off x="-875774" y="-917999"/>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grpFill/>
            <a:ln w="9525"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097CCA51-BC74-4FF1-9C28-2F24AA458261}"/>
                </a:ext>
              </a:extLst>
            </p:cNvPr>
            <p:cNvSpPr/>
            <p:nvPr/>
          </p:nvSpPr>
          <p:spPr>
            <a:xfrm>
              <a:off x="1582221" y="-1005135"/>
              <a:ext cx="567300" cy="567300"/>
            </a:xfrm>
            <a:custGeom>
              <a:avLst/>
              <a:gdLst>
                <a:gd name="connsiteX0" fmla="*/ 94583 w 234410"/>
                <a:gd name="connsiteY0" fmla="*/ 0 h 234410"/>
                <a:gd name="connsiteX1" fmla="*/ 0 w 234410"/>
                <a:gd name="connsiteY1" fmla="*/ 94583 h 234410"/>
                <a:gd name="connsiteX2" fmla="*/ 0 w 234410"/>
                <a:gd name="connsiteY2" fmla="*/ 234410 h 234410"/>
                <a:gd name="connsiteX3" fmla="*/ 234410 w 234410"/>
                <a:gd name="connsiteY3" fmla="*/ 0 h 234410"/>
              </a:gdLst>
              <a:ahLst/>
              <a:cxnLst>
                <a:cxn ang="0">
                  <a:pos x="connsiteX0" y="connsiteY0"/>
                </a:cxn>
                <a:cxn ang="0">
                  <a:pos x="connsiteX1" y="connsiteY1"/>
                </a:cxn>
                <a:cxn ang="0">
                  <a:pos x="connsiteX2" y="connsiteY2"/>
                </a:cxn>
                <a:cxn ang="0">
                  <a:pos x="connsiteX3" y="connsiteY3"/>
                </a:cxn>
              </a:cxnLst>
              <a:rect l="l" t="t" r="r" b="b"/>
              <a:pathLst>
                <a:path w="234410" h="234410">
                  <a:moveTo>
                    <a:pt x="94583" y="0"/>
                  </a:moveTo>
                  <a:lnTo>
                    <a:pt x="0" y="94583"/>
                  </a:lnTo>
                  <a:lnTo>
                    <a:pt x="0" y="234410"/>
                  </a:lnTo>
                  <a:lnTo>
                    <a:pt x="234410" y="0"/>
                  </a:lnTo>
                  <a:close/>
                </a:path>
              </a:pathLst>
            </a:custGeom>
            <a:grpFill/>
            <a:ln w="9525" cap="flat">
              <a:noFill/>
              <a:prstDash val="solid"/>
              <a:miter/>
            </a:ln>
          </p:spPr>
          <p:txBody>
            <a:bodyPr rtlCol="0" anchor="ctr"/>
            <a:lstStyle/>
            <a:p>
              <a:endParaRPr lang="en-GB"/>
            </a:p>
          </p:txBody>
        </p:sp>
      </p:grpSp>
      <p:sp>
        <p:nvSpPr>
          <p:cNvPr id="49" name="Slide Number Placeholder 48">
            <a:extLst>
              <a:ext uri="{FF2B5EF4-FFF2-40B4-BE49-F238E27FC236}">
                <a16:creationId xmlns:a16="http://schemas.microsoft.com/office/drawing/2014/main" id="{0EF1459B-AAE7-4B2B-AE85-FD731B72EF3E}"/>
              </a:ext>
            </a:extLst>
          </p:cNvPr>
          <p:cNvSpPr>
            <a:spLocks noGrp="1"/>
          </p:cNvSpPr>
          <p:nvPr>
            <p:ph type="sldNum" sz="quarter" idx="12"/>
          </p:nvPr>
        </p:nvSpPr>
        <p:spPr>
          <a:xfrm>
            <a:off x="8857452" y="6438900"/>
            <a:ext cx="2661448" cy="215900"/>
          </a:xfrm>
        </p:spPr>
        <p:txBody>
          <a:bodyPr/>
          <a:lstStyle>
            <a:lvl1pPr>
              <a:defRPr>
                <a:solidFill>
                  <a:schemeClr val="bg1"/>
                </a:solidFill>
              </a:defRPr>
            </a:lvl1pPr>
          </a:lstStyle>
          <a:p>
            <a:fld id="{6A25EC70-03D5-3046-BFC8-31997727C09C}" type="slidenum">
              <a:rPr kumimoji="1" lang="zh-CN" altLang="en-US" smtClean="0"/>
              <a:t>‹#›</a:t>
            </a:fld>
            <a:endParaRPr kumimoji="1" lang="zh-CN" altLang="en-US"/>
          </a:p>
        </p:txBody>
      </p:sp>
    </p:spTree>
    <p:extLst>
      <p:ext uri="{BB962C8B-B14F-4D97-AF65-F5344CB8AC3E}">
        <p14:creationId xmlns:p14="http://schemas.microsoft.com/office/powerpoint/2010/main" val="1840741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AF1410-0F8F-4E20-A240-C993612C6914}"/>
              </a:ext>
            </a:extLst>
          </p:cNvPr>
          <p:cNvSpPr>
            <a:spLocks noChangeAspect="1"/>
          </p:cNvSpPr>
          <p:nvPr/>
        </p:nvSpPr>
        <p:spPr>
          <a:xfrm>
            <a:off x="0" y="-17020"/>
            <a:ext cx="12192000" cy="6885026"/>
          </a:xfrm>
          <a:prstGeom prst="rect">
            <a:avLst/>
          </a:prstGeom>
          <a:blipFill dpi="0" rotWithShape="1">
            <a:blip r:embed="rId2" cstate="email">
              <a:duotone>
                <a:schemeClr val="bg2">
                  <a:shade val="45000"/>
                  <a:satMod val="135000"/>
                </a:schemeClr>
                <a:prstClr val="white"/>
              </a:duotone>
              <a:alphaModFix amt="12000"/>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 name="Title 1">
            <a:extLst>
              <a:ext uri="{FF2B5EF4-FFF2-40B4-BE49-F238E27FC236}">
                <a16:creationId xmlns:a16="http://schemas.microsoft.com/office/drawing/2014/main" id="{000C7662-4F6D-4B06-BB36-235FC06BF816}"/>
              </a:ext>
            </a:extLst>
          </p:cNvPr>
          <p:cNvSpPr>
            <a:spLocks noGrp="1"/>
          </p:cNvSpPr>
          <p:nvPr>
            <p:ph type="title" hasCustomPrompt="1"/>
          </p:nvPr>
        </p:nvSpPr>
        <p:spPr>
          <a:xfrm>
            <a:off x="3656802" y="1843505"/>
            <a:ext cx="5731164" cy="1219886"/>
          </a:xfrm>
        </p:spPr>
        <p:txBody>
          <a:bodyPr vert="horz" lIns="91440" tIns="45720" rIns="91440" bIns="45720" rtlCol="0" anchor="b">
            <a:spAutoFit/>
          </a:bodyPr>
          <a:lstStyle>
            <a:lvl1pPr>
              <a:lnSpc>
                <a:spcPct val="120000"/>
              </a:lnSpc>
              <a:defRPr lang="zh-CN" altLang="en-US" sz="3200"/>
            </a:lvl1pPr>
          </a:lstStyle>
          <a:p>
            <a:pPr lvl="0" defTabSz="914354"/>
            <a:r>
              <a:rPr lang="en-US" altLang="zh-CN" dirty="0"/>
              <a:t>Click to edit Master title style</a:t>
            </a:r>
            <a:endParaRPr lang="zh-CN" altLang="en-US" dirty="0"/>
          </a:p>
        </p:txBody>
      </p:sp>
      <p:sp>
        <p:nvSpPr>
          <p:cNvPr id="3" name="Text Placeholder 2">
            <a:extLst>
              <a:ext uri="{FF2B5EF4-FFF2-40B4-BE49-F238E27FC236}">
                <a16:creationId xmlns:a16="http://schemas.microsoft.com/office/drawing/2014/main" id="{9FF9930E-40DF-417D-8161-BD38EB172DC1}"/>
              </a:ext>
            </a:extLst>
          </p:cNvPr>
          <p:cNvSpPr>
            <a:spLocks noGrp="1"/>
          </p:cNvSpPr>
          <p:nvPr>
            <p:ph type="body" idx="1"/>
          </p:nvPr>
        </p:nvSpPr>
        <p:spPr>
          <a:xfrm>
            <a:off x="3656802" y="3063392"/>
            <a:ext cx="5731164" cy="951058"/>
          </a:xfrm>
        </p:spPr>
        <p:txBody>
          <a:bodyPr/>
          <a:lstStyle>
            <a:lvl1pPr marL="0" indent="0">
              <a:buNone/>
              <a:defRPr lang="en-US" altLang="zh-CN" sz="1200" kern="120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a:extLst>
              <a:ext uri="{FF2B5EF4-FFF2-40B4-BE49-F238E27FC236}">
                <a16:creationId xmlns:a16="http://schemas.microsoft.com/office/drawing/2014/main" id="{E5279D9A-DC49-4C12-80D3-3D89C2783F3A}"/>
              </a:ext>
            </a:extLst>
          </p:cNvPr>
          <p:cNvSpPr>
            <a:spLocks noGrp="1"/>
          </p:cNvSpPr>
          <p:nvPr>
            <p:ph type="dt" sz="half" idx="10"/>
          </p:nvPr>
        </p:nvSpPr>
        <p:spPr/>
        <p:txBody>
          <a:bodyPr/>
          <a:lstStyle/>
          <a:p>
            <a:fld id="{2DE88CEF-3E57-E44E-9CA9-F3ED7E16FBF6}" type="datetimeFigureOut">
              <a:rPr kumimoji="1" lang="zh-CN" altLang="en-US" smtClean="0"/>
              <a:t>2024/8/29</a:t>
            </a:fld>
            <a:endParaRPr kumimoji="1" lang="zh-CN" altLang="en-US"/>
          </a:p>
        </p:txBody>
      </p:sp>
      <p:sp>
        <p:nvSpPr>
          <p:cNvPr id="5" name="Footer Placeholder 4">
            <a:extLst>
              <a:ext uri="{FF2B5EF4-FFF2-40B4-BE49-F238E27FC236}">
                <a16:creationId xmlns:a16="http://schemas.microsoft.com/office/drawing/2014/main" id="{51EF8C95-8814-4768-850F-851B6434A9EE}"/>
              </a:ext>
            </a:extLst>
          </p:cNvPr>
          <p:cNvSpPr>
            <a:spLocks noGrp="1"/>
          </p:cNvSpPr>
          <p:nvPr>
            <p:ph type="ftr" sz="quarter" idx="11"/>
          </p:nvPr>
        </p:nvSpPr>
        <p:spPr/>
        <p:txBody>
          <a:bodyPr/>
          <a:lstStyle/>
          <a:p>
            <a:endParaRPr kumimoji="1" lang="zh-CN" altLang="en-US"/>
          </a:p>
        </p:txBody>
      </p:sp>
      <p:sp>
        <p:nvSpPr>
          <p:cNvPr id="6" name="Slide Number Placeholder 5">
            <a:extLst>
              <a:ext uri="{FF2B5EF4-FFF2-40B4-BE49-F238E27FC236}">
                <a16:creationId xmlns:a16="http://schemas.microsoft.com/office/drawing/2014/main" id="{D894C1D7-7C5A-49B3-9D05-119C615E16B1}"/>
              </a:ext>
            </a:extLst>
          </p:cNvPr>
          <p:cNvSpPr>
            <a:spLocks noGrp="1"/>
          </p:cNvSpPr>
          <p:nvPr>
            <p:ph type="sldNum" sz="quarter" idx="12"/>
          </p:nvPr>
        </p:nvSpPr>
        <p:spPr/>
        <p:txBody>
          <a:bodyPr/>
          <a:lstStyle/>
          <a:p>
            <a:fld id="{6A25EC70-03D5-3046-BFC8-31997727C09C}" type="slidenum">
              <a:rPr kumimoji="1" lang="zh-CN" altLang="en-US" smtClean="0"/>
              <a:t>‹#›</a:t>
            </a:fld>
            <a:endParaRPr kumimoji="1" lang="zh-CN" altLang="en-US"/>
          </a:p>
        </p:txBody>
      </p:sp>
      <p:grpSp>
        <p:nvGrpSpPr>
          <p:cNvPr id="8" name="Group 7">
            <a:extLst>
              <a:ext uri="{FF2B5EF4-FFF2-40B4-BE49-F238E27FC236}">
                <a16:creationId xmlns:a16="http://schemas.microsoft.com/office/drawing/2014/main" id="{C3651864-1CD2-4347-84F8-E72602968E15}"/>
              </a:ext>
            </a:extLst>
          </p:cNvPr>
          <p:cNvGrpSpPr/>
          <p:nvPr/>
        </p:nvGrpSpPr>
        <p:grpSpPr>
          <a:xfrm flipH="1">
            <a:off x="-493114" y="-921677"/>
            <a:ext cx="6299200" cy="8018952"/>
            <a:chOff x="7914541" y="1592491"/>
            <a:chExt cx="4277459" cy="5445253"/>
          </a:xfrm>
          <a:solidFill>
            <a:schemeClr val="accent1">
              <a:alpha val="50000"/>
            </a:schemeClr>
          </a:solidFill>
        </p:grpSpPr>
        <p:sp>
          <p:nvSpPr>
            <p:cNvPr id="9" name="Freeform: Shape 8">
              <a:extLst>
                <a:ext uri="{FF2B5EF4-FFF2-40B4-BE49-F238E27FC236}">
                  <a16:creationId xmlns:a16="http://schemas.microsoft.com/office/drawing/2014/main" id="{43CFB4A1-DA84-4789-A75E-6CE2052230FC}"/>
                </a:ext>
              </a:extLst>
            </p:cNvPr>
            <p:cNvSpPr/>
            <p:nvPr/>
          </p:nvSpPr>
          <p:spPr>
            <a:xfrm>
              <a:off x="11429682" y="5763220"/>
              <a:ext cx="762315" cy="762085"/>
            </a:xfrm>
            <a:custGeom>
              <a:avLst/>
              <a:gdLst>
                <a:gd name="connsiteX0" fmla="*/ 314992 w 314991"/>
                <a:gd name="connsiteY0" fmla="*/ 0 h 314896"/>
                <a:gd name="connsiteX1" fmla="*/ 0 w 314991"/>
                <a:gd name="connsiteY1" fmla="*/ 314896 h 314896"/>
                <a:gd name="connsiteX2" fmla="*/ 314992 w 314991"/>
                <a:gd name="connsiteY2" fmla="*/ 314896 h 314896"/>
              </a:gdLst>
              <a:ahLst/>
              <a:cxnLst>
                <a:cxn ang="0">
                  <a:pos x="connsiteX0" y="connsiteY0"/>
                </a:cxn>
                <a:cxn ang="0">
                  <a:pos x="connsiteX1" y="connsiteY1"/>
                </a:cxn>
                <a:cxn ang="0">
                  <a:pos x="connsiteX2" y="connsiteY2"/>
                </a:cxn>
              </a:cxnLst>
              <a:rect l="l" t="t" r="r" b="b"/>
              <a:pathLst>
                <a:path w="314991" h="314896">
                  <a:moveTo>
                    <a:pt x="314992" y="0"/>
                  </a:moveTo>
                  <a:lnTo>
                    <a:pt x="0" y="314896"/>
                  </a:lnTo>
                  <a:lnTo>
                    <a:pt x="314992" y="314896"/>
                  </a:lnTo>
                  <a:close/>
                </a:path>
              </a:pathLst>
            </a:custGeom>
            <a:grpFill/>
            <a:ln w="9525"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0BCC7CD0-06D0-48AC-9999-63B338FFFA88}"/>
                </a:ext>
              </a:extLst>
            </p:cNvPr>
            <p:cNvSpPr/>
            <p:nvPr/>
          </p:nvSpPr>
          <p:spPr>
            <a:xfrm>
              <a:off x="11687400" y="5088039"/>
              <a:ext cx="504599" cy="1392316"/>
            </a:xfrm>
            <a:custGeom>
              <a:avLst/>
              <a:gdLst>
                <a:gd name="connsiteX0" fmla="*/ 208502 w 208502"/>
                <a:gd name="connsiteY0" fmla="*/ 0 h 575309"/>
                <a:gd name="connsiteX1" fmla="*/ 0 w 208502"/>
                <a:gd name="connsiteY1" fmla="*/ 208502 h 575309"/>
                <a:gd name="connsiteX2" fmla="*/ 0 w 208502"/>
                <a:gd name="connsiteY2" fmla="*/ 575310 h 575309"/>
                <a:gd name="connsiteX3" fmla="*/ 208502 w 208502"/>
                <a:gd name="connsiteY3" fmla="*/ 366808 h 575309"/>
              </a:gdLst>
              <a:ahLst/>
              <a:cxnLst>
                <a:cxn ang="0">
                  <a:pos x="connsiteX0" y="connsiteY0"/>
                </a:cxn>
                <a:cxn ang="0">
                  <a:pos x="connsiteX1" y="connsiteY1"/>
                </a:cxn>
                <a:cxn ang="0">
                  <a:pos x="connsiteX2" y="connsiteY2"/>
                </a:cxn>
                <a:cxn ang="0">
                  <a:pos x="connsiteX3" y="connsiteY3"/>
                </a:cxn>
              </a:cxnLst>
              <a:rect l="l" t="t" r="r" b="b"/>
              <a:pathLst>
                <a:path w="208502" h="575309">
                  <a:moveTo>
                    <a:pt x="208502" y="0"/>
                  </a:moveTo>
                  <a:lnTo>
                    <a:pt x="0" y="208502"/>
                  </a:lnTo>
                  <a:lnTo>
                    <a:pt x="0" y="575310"/>
                  </a:lnTo>
                  <a:lnTo>
                    <a:pt x="208502" y="366808"/>
                  </a:lnTo>
                  <a:close/>
                </a:path>
              </a:pathLst>
            </a:custGeom>
            <a:grpFill/>
            <a:ln w="9525"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2F359D3C-4D9F-47BA-8251-EB87A9D35AC5}"/>
                </a:ext>
              </a:extLst>
            </p:cNvPr>
            <p:cNvSpPr/>
            <p:nvPr/>
          </p:nvSpPr>
          <p:spPr>
            <a:xfrm>
              <a:off x="11758167" y="5716195"/>
              <a:ext cx="333785" cy="333555"/>
            </a:xfrm>
            <a:custGeom>
              <a:avLst/>
              <a:gdLst>
                <a:gd name="connsiteX0" fmla="*/ 87249 w 137921"/>
                <a:gd name="connsiteY0" fmla="*/ 0 h 137826"/>
                <a:gd name="connsiteX1" fmla="*/ 0 w 137921"/>
                <a:gd name="connsiteY1" fmla="*/ 87154 h 137826"/>
                <a:gd name="connsiteX2" fmla="*/ 0 w 137921"/>
                <a:gd name="connsiteY2" fmla="*/ 137827 h 137826"/>
                <a:gd name="connsiteX3" fmla="*/ 137922 w 137921"/>
                <a:gd name="connsiteY3" fmla="*/ 0 h 137826"/>
              </a:gdLst>
              <a:ahLst/>
              <a:cxnLst>
                <a:cxn ang="0">
                  <a:pos x="connsiteX0" y="connsiteY0"/>
                </a:cxn>
                <a:cxn ang="0">
                  <a:pos x="connsiteX1" y="connsiteY1"/>
                </a:cxn>
                <a:cxn ang="0">
                  <a:pos x="connsiteX2" y="connsiteY2"/>
                </a:cxn>
                <a:cxn ang="0">
                  <a:pos x="connsiteX3" y="connsiteY3"/>
                </a:cxn>
              </a:cxnLst>
              <a:rect l="l" t="t" r="r" b="b"/>
              <a:pathLst>
                <a:path w="137921" h="137826">
                  <a:moveTo>
                    <a:pt x="87249" y="0"/>
                  </a:moveTo>
                  <a:lnTo>
                    <a:pt x="0" y="87154"/>
                  </a:lnTo>
                  <a:lnTo>
                    <a:pt x="0" y="137827"/>
                  </a:lnTo>
                  <a:lnTo>
                    <a:pt x="137922" y="0"/>
                  </a:lnTo>
                  <a:close/>
                </a:path>
              </a:pathLst>
            </a:custGeom>
            <a:grpFill/>
            <a:ln w="9525"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1B5824F6-8499-4C0D-9533-ECEE55159F65}"/>
                </a:ext>
              </a:extLst>
            </p:cNvPr>
            <p:cNvSpPr/>
            <p:nvPr/>
          </p:nvSpPr>
          <p:spPr>
            <a:xfrm>
              <a:off x="11337245" y="1592491"/>
              <a:ext cx="854754" cy="2845260"/>
            </a:xfrm>
            <a:custGeom>
              <a:avLst/>
              <a:gdLst>
                <a:gd name="connsiteX0" fmla="*/ 353187 w 353187"/>
                <a:gd name="connsiteY0" fmla="*/ 0 h 1175670"/>
                <a:gd name="connsiteX1" fmla="*/ 0 w 353187"/>
                <a:gd name="connsiteY1" fmla="*/ 353187 h 1175670"/>
                <a:gd name="connsiteX2" fmla="*/ 0 w 353187"/>
                <a:gd name="connsiteY2" fmla="*/ 1175671 h 1175670"/>
                <a:gd name="connsiteX3" fmla="*/ 353187 w 353187"/>
                <a:gd name="connsiteY3" fmla="*/ 822484 h 1175670"/>
              </a:gdLst>
              <a:ahLst/>
              <a:cxnLst>
                <a:cxn ang="0">
                  <a:pos x="connsiteX0" y="connsiteY0"/>
                </a:cxn>
                <a:cxn ang="0">
                  <a:pos x="connsiteX1" y="connsiteY1"/>
                </a:cxn>
                <a:cxn ang="0">
                  <a:pos x="connsiteX2" y="connsiteY2"/>
                </a:cxn>
                <a:cxn ang="0">
                  <a:pos x="connsiteX3" y="connsiteY3"/>
                </a:cxn>
              </a:cxnLst>
              <a:rect l="l" t="t" r="r" b="b"/>
              <a:pathLst>
                <a:path w="353187" h="1175670">
                  <a:moveTo>
                    <a:pt x="353187" y="0"/>
                  </a:moveTo>
                  <a:lnTo>
                    <a:pt x="0" y="353187"/>
                  </a:lnTo>
                  <a:lnTo>
                    <a:pt x="0" y="1175671"/>
                  </a:lnTo>
                  <a:lnTo>
                    <a:pt x="353187" y="822484"/>
                  </a:lnTo>
                  <a:close/>
                </a:path>
              </a:pathLst>
            </a:custGeom>
            <a:grpFill/>
            <a:ln w="9525"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0D5A47C6-671F-4E60-B1DD-87FEAC1A60ED}"/>
                </a:ext>
              </a:extLst>
            </p:cNvPr>
            <p:cNvSpPr/>
            <p:nvPr/>
          </p:nvSpPr>
          <p:spPr>
            <a:xfrm>
              <a:off x="11539867" y="6574868"/>
              <a:ext cx="294598" cy="294599"/>
            </a:xfrm>
            <a:custGeom>
              <a:avLst/>
              <a:gdLst>
                <a:gd name="connsiteX0" fmla="*/ 76962 w 121729"/>
                <a:gd name="connsiteY0" fmla="*/ 0 h 121729"/>
                <a:gd name="connsiteX1" fmla="*/ 0 w 121729"/>
                <a:gd name="connsiteY1" fmla="*/ 76962 h 121729"/>
                <a:gd name="connsiteX2" fmla="*/ 0 w 121729"/>
                <a:gd name="connsiteY2" fmla="*/ 121729 h 121729"/>
                <a:gd name="connsiteX3" fmla="*/ 121729 w 121729"/>
                <a:gd name="connsiteY3" fmla="*/ 0 h 121729"/>
              </a:gdLst>
              <a:ahLst/>
              <a:cxnLst>
                <a:cxn ang="0">
                  <a:pos x="connsiteX0" y="connsiteY0"/>
                </a:cxn>
                <a:cxn ang="0">
                  <a:pos x="connsiteX1" y="connsiteY1"/>
                </a:cxn>
                <a:cxn ang="0">
                  <a:pos x="connsiteX2" y="connsiteY2"/>
                </a:cxn>
                <a:cxn ang="0">
                  <a:pos x="connsiteX3" y="connsiteY3"/>
                </a:cxn>
              </a:cxnLst>
              <a:rect l="l" t="t" r="r" b="b"/>
              <a:pathLst>
                <a:path w="121729" h="121729">
                  <a:moveTo>
                    <a:pt x="76962" y="0"/>
                  </a:moveTo>
                  <a:lnTo>
                    <a:pt x="0" y="76962"/>
                  </a:lnTo>
                  <a:lnTo>
                    <a:pt x="0" y="121729"/>
                  </a:lnTo>
                  <a:lnTo>
                    <a:pt x="121729" y="0"/>
                  </a:lnTo>
                  <a:close/>
                </a:path>
              </a:pathLst>
            </a:custGeom>
            <a:grp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D5C887EE-B0BD-43E2-841E-3922DD7A3E30}"/>
                </a:ext>
              </a:extLst>
            </p:cNvPr>
            <p:cNvSpPr/>
            <p:nvPr/>
          </p:nvSpPr>
          <p:spPr>
            <a:xfrm>
              <a:off x="9971205" y="4441442"/>
              <a:ext cx="270855" cy="270855"/>
            </a:xfrm>
            <a:custGeom>
              <a:avLst/>
              <a:gdLst>
                <a:gd name="connsiteX0" fmla="*/ 70771 w 111918"/>
                <a:gd name="connsiteY0" fmla="*/ 0 h 111918"/>
                <a:gd name="connsiteX1" fmla="*/ 0 w 111918"/>
                <a:gd name="connsiteY1" fmla="*/ 70771 h 111918"/>
                <a:gd name="connsiteX2" fmla="*/ 0 w 111918"/>
                <a:gd name="connsiteY2" fmla="*/ 111919 h 111918"/>
                <a:gd name="connsiteX3" fmla="*/ 111919 w 111918"/>
                <a:gd name="connsiteY3" fmla="*/ 0 h 111918"/>
              </a:gdLst>
              <a:ahLst/>
              <a:cxnLst>
                <a:cxn ang="0">
                  <a:pos x="connsiteX0" y="connsiteY0"/>
                </a:cxn>
                <a:cxn ang="0">
                  <a:pos x="connsiteX1" y="connsiteY1"/>
                </a:cxn>
                <a:cxn ang="0">
                  <a:pos x="connsiteX2" y="connsiteY2"/>
                </a:cxn>
                <a:cxn ang="0">
                  <a:pos x="connsiteX3" y="connsiteY3"/>
                </a:cxn>
              </a:cxnLst>
              <a:rect l="l" t="t" r="r" b="b"/>
              <a:pathLst>
                <a:path w="111918" h="111918">
                  <a:moveTo>
                    <a:pt x="70771" y="0"/>
                  </a:moveTo>
                  <a:lnTo>
                    <a:pt x="0" y="70771"/>
                  </a:lnTo>
                  <a:lnTo>
                    <a:pt x="0" y="111919"/>
                  </a:lnTo>
                  <a:lnTo>
                    <a:pt x="111919" y="0"/>
                  </a:lnTo>
                  <a:close/>
                </a:path>
              </a:pathLst>
            </a:custGeom>
            <a:grp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A629FCDE-290A-48A6-9425-89C68DF021BA}"/>
                </a:ext>
              </a:extLst>
            </p:cNvPr>
            <p:cNvSpPr/>
            <p:nvPr/>
          </p:nvSpPr>
          <p:spPr>
            <a:xfrm>
              <a:off x="10041514" y="2704961"/>
              <a:ext cx="2150485" cy="3962803"/>
            </a:xfrm>
            <a:custGeom>
              <a:avLst/>
              <a:gdLst>
                <a:gd name="connsiteX0" fmla="*/ 888587 w 888587"/>
                <a:gd name="connsiteY0" fmla="*/ 0 h 1637442"/>
                <a:gd name="connsiteX1" fmla="*/ 0 w 888587"/>
                <a:gd name="connsiteY1" fmla="*/ 888587 h 1637442"/>
                <a:gd name="connsiteX2" fmla="*/ 0 w 888587"/>
                <a:gd name="connsiteY2" fmla="*/ 1637443 h 1637442"/>
                <a:gd name="connsiteX3" fmla="*/ 888587 w 888587"/>
                <a:gd name="connsiteY3" fmla="*/ 748855 h 1637442"/>
              </a:gdLst>
              <a:ahLst/>
              <a:cxnLst>
                <a:cxn ang="0">
                  <a:pos x="connsiteX0" y="connsiteY0"/>
                </a:cxn>
                <a:cxn ang="0">
                  <a:pos x="connsiteX1" y="connsiteY1"/>
                </a:cxn>
                <a:cxn ang="0">
                  <a:pos x="connsiteX2" y="connsiteY2"/>
                </a:cxn>
                <a:cxn ang="0">
                  <a:pos x="connsiteX3" y="connsiteY3"/>
                </a:cxn>
              </a:cxnLst>
              <a:rect l="l" t="t" r="r" b="b"/>
              <a:pathLst>
                <a:path w="888587" h="1637442">
                  <a:moveTo>
                    <a:pt x="888587" y="0"/>
                  </a:moveTo>
                  <a:lnTo>
                    <a:pt x="0" y="888587"/>
                  </a:lnTo>
                  <a:lnTo>
                    <a:pt x="0" y="1637443"/>
                  </a:lnTo>
                  <a:lnTo>
                    <a:pt x="888587" y="748855"/>
                  </a:lnTo>
                  <a:close/>
                </a:path>
              </a:pathLst>
            </a:custGeom>
            <a:grp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DA7AB72E-15BE-456C-B31D-37155DE488B9}"/>
                </a:ext>
              </a:extLst>
            </p:cNvPr>
            <p:cNvSpPr/>
            <p:nvPr/>
          </p:nvSpPr>
          <p:spPr>
            <a:xfrm>
              <a:off x="10832646" y="3089695"/>
              <a:ext cx="1359353" cy="1359354"/>
            </a:xfrm>
            <a:custGeom>
              <a:avLst/>
              <a:gdLst>
                <a:gd name="connsiteX0" fmla="*/ 561689 w 561689"/>
                <a:gd name="connsiteY0" fmla="*/ 0 h 561689"/>
                <a:gd name="connsiteX1" fmla="*/ 0 w 561689"/>
                <a:gd name="connsiteY1" fmla="*/ 561689 h 561689"/>
                <a:gd name="connsiteX2" fmla="*/ 458534 w 561689"/>
                <a:gd name="connsiteY2" fmla="*/ 561689 h 561689"/>
                <a:gd name="connsiteX3" fmla="*/ 561689 w 561689"/>
                <a:gd name="connsiteY3" fmla="*/ 458438 h 561689"/>
              </a:gdLst>
              <a:ahLst/>
              <a:cxnLst>
                <a:cxn ang="0">
                  <a:pos x="connsiteX0" y="connsiteY0"/>
                </a:cxn>
                <a:cxn ang="0">
                  <a:pos x="connsiteX1" y="connsiteY1"/>
                </a:cxn>
                <a:cxn ang="0">
                  <a:pos x="connsiteX2" y="connsiteY2"/>
                </a:cxn>
                <a:cxn ang="0">
                  <a:pos x="connsiteX3" y="connsiteY3"/>
                </a:cxn>
              </a:cxnLst>
              <a:rect l="l" t="t" r="r" b="b"/>
              <a:pathLst>
                <a:path w="561689" h="561689">
                  <a:moveTo>
                    <a:pt x="561689" y="0"/>
                  </a:moveTo>
                  <a:lnTo>
                    <a:pt x="0" y="561689"/>
                  </a:lnTo>
                  <a:lnTo>
                    <a:pt x="458534" y="561689"/>
                  </a:lnTo>
                  <a:lnTo>
                    <a:pt x="561689" y="458438"/>
                  </a:lnTo>
                  <a:close/>
                </a:path>
              </a:pathLst>
            </a:custGeom>
            <a:grpFill/>
            <a:ln w="9525"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7457471D-FD87-430B-9C75-0D6634D22B2F}"/>
                </a:ext>
              </a:extLst>
            </p:cNvPr>
            <p:cNvSpPr/>
            <p:nvPr/>
          </p:nvSpPr>
          <p:spPr>
            <a:xfrm>
              <a:off x="10195499" y="3329429"/>
              <a:ext cx="1996500" cy="1996500"/>
            </a:xfrm>
            <a:custGeom>
              <a:avLst/>
              <a:gdLst>
                <a:gd name="connsiteX0" fmla="*/ 824960 w 824960"/>
                <a:gd name="connsiteY0" fmla="*/ 0 h 824960"/>
                <a:gd name="connsiteX1" fmla="*/ 0 w 824960"/>
                <a:gd name="connsiteY1" fmla="*/ 824960 h 824960"/>
                <a:gd name="connsiteX2" fmla="*/ 545021 w 824960"/>
                <a:gd name="connsiteY2" fmla="*/ 824960 h 824960"/>
                <a:gd name="connsiteX3" fmla="*/ 824960 w 824960"/>
                <a:gd name="connsiteY3" fmla="*/ 545021 h 824960"/>
              </a:gdLst>
              <a:ahLst/>
              <a:cxnLst>
                <a:cxn ang="0">
                  <a:pos x="connsiteX0" y="connsiteY0"/>
                </a:cxn>
                <a:cxn ang="0">
                  <a:pos x="connsiteX1" y="connsiteY1"/>
                </a:cxn>
                <a:cxn ang="0">
                  <a:pos x="connsiteX2" y="connsiteY2"/>
                </a:cxn>
                <a:cxn ang="0">
                  <a:pos x="connsiteX3" y="connsiteY3"/>
                </a:cxn>
              </a:cxnLst>
              <a:rect l="l" t="t" r="r" b="b"/>
              <a:pathLst>
                <a:path w="824960" h="824960">
                  <a:moveTo>
                    <a:pt x="824960" y="0"/>
                  </a:moveTo>
                  <a:lnTo>
                    <a:pt x="0" y="824960"/>
                  </a:lnTo>
                  <a:lnTo>
                    <a:pt x="545021" y="824960"/>
                  </a:lnTo>
                  <a:lnTo>
                    <a:pt x="824960" y="545021"/>
                  </a:lnTo>
                  <a:close/>
                </a:path>
              </a:pathLst>
            </a:custGeom>
            <a:grpFill/>
            <a:ln w="9525"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8E71E8F3-F94B-4401-961D-11AE38DC55E8}"/>
                </a:ext>
              </a:extLst>
            </p:cNvPr>
            <p:cNvSpPr/>
            <p:nvPr/>
          </p:nvSpPr>
          <p:spPr>
            <a:xfrm>
              <a:off x="9333136" y="4063625"/>
              <a:ext cx="2858861" cy="2858861"/>
            </a:xfrm>
            <a:custGeom>
              <a:avLst/>
              <a:gdLst>
                <a:gd name="connsiteX0" fmla="*/ 820960 w 1181290"/>
                <a:gd name="connsiteY0" fmla="*/ 1181290 h 1181290"/>
                <a:gd name="connsiteX1" fmla="*/ 1181291 w 1181290"/>
                <a:gd name="connsiteY1" fmla="*/ 820864 h 1181290"/>
                <a:gd name="connsiteX2" fmla="*/ 1181291 w 1181290"/>
                <a:gd name="connsiteY2" fmla="*/ 0 h 1181290"/>
                <a:gd name="connsiteX3" fmla="*/ 0 w 1181290"/>
                <a:gd name="connsiteY3" fmla="*/ 1181290 h 1181290"/>
              </a:gdLst>
              <a:ahLst/>
              <a:cxnLst>
                <a:cxn ang="0">
                  <a:pos x="connsiteX0" y="connsiteY0"/>
                </a:cxn>
                <a:cxn ang="0">
                  <a:pos x="connsiteX1" y="connsiteY1"/>
                </a:cxn>
                <a:cxn ang="0">
                  <a:pos x="connsiteX2" y="connsiteY2"/>
                </a:cxn>
                <a:cxn ang="0">
                  <a:pos x="connsiteX3" y="connsiteY3"/>
                </a:cxn>
              </a:cxnLst>
              <a:rect l="l" t="t" r="r" b="b"/>
              <a:pathLst>
                <a:path w="1181290" h="1181290">
                  <a:moveTo>
                    <a:pt x="820960" y="1181290"/>
                  </a:moveTo>
                  <a:lnTo>
                    <a:pt x="1181291" y="820864"/>
                  </a:lnTo>
                  <a:lnTo>
                    <a:pt x="1181291" y="0"/>
                  </a:lnTo>
                  <a:lnTo>
                    <a:pt x="0" y="1181290"/>
                  </a:lnTo>
                  <a:close/>
                </a:path>
              </a:pathLst>
            </a:custGeom>
            <a:grp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D00012DC-961C-44A3-9334-0E2BECDA422C}"/>
                </a:ext>
              </a:extLst>
            </p:cNvPr>
            <p:cNvSpPr/>
            <p:nvPr/>
          </p:nvSpPr>
          <p:spPr>
            <a:xfrm>
              <a:off x="8816088" y="5734177"/>
              <a:ext cx="790899" cy="790899"/>
            </a:xfrm>
            <a:custGeom>
              <a:avLst/>
              <a:gdLst>
                <a:gd name="connsiteX0" fmla="*/ 120205 w 326802"/>
                <a:gd name="connsiteY0" fmla="*/ 326803 h 326802"/>
                <a:gd name="connsiteX1" fmla="*/ 326803 w 326802"/>
                <a:gd name="connsiteY1" fmla="*/ 120205 h 326802"/>
                <a:gd name="connsiteX2" fmla="*/ 326803 w 326802"/>
                <a:gd name="connsiteY2" fmla="*/ 0 h 326802"/>
                <a:gd name="connsiteX3" fmla="*/ 0 w 326802"/>
                <a:gd name="connsiteY3" fmla="*/ 326803 h 326802"/>
              </a:gdLst>
              <a:ahLst/>
              <a:cxnLst>
                <a:cxn ang="0">
                  <a:pos x="connsiteX0" y="connsiteY0"/>
                </a:cxn>
                <a:cxn ang="0">
                  <a:pos x="connsiteX1" y="connsiteY1"/>
                </a:cxn>
                <a:cxn ang="0">
                  <a:pos x="connsiteX2" y="connsiteY2"/>
                </a:cxn>
                <a:cxn ang="0">
                  <a:pos x="connsiteX3" y="connsiteY3"/>
                </a:cxn>
              </a:cxnLst>
              <a:rect l="l" t="t" r="r" b="b"/>
              <a:pathLst>
                <a:path w="326802" h="326802">
                  <a:moveTo>
                    <a:pt x="120205" y="326803"/>
                  </a:moveTo>
                  <a:lnTo>
                    <a:pt x="326803" y="120205"/>
                  </a:lnTo>
                  <a:lnTo>
                    <a:pt x="326803" y="0"/>
                  </a:lnTo>
                  <a:lnTo>
                    <a:pt x="0" y="326803"/>
                  </a:lnTo>
                  <a:close/>
                </a:path>
              </a:pathLst>
            </a:custGeom>
            <a:grpFill/>
            <a:ln w="9525"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030A47F0-ECBE-4B5C-8805-0C72C660D648}"/>
                </a:ext>
              </a:extLst>
            </p:cNvPr>
            <p:cNvSpPr/>
            <p:nvPr/>
          </p:nvSpPr>
          <p:spPr>
            <a:xfrm>
              <a:off x="10111359" y="6680213"/>
              <a:ext cx="207232" cy="207232"/>
            </a:xfrm>
            <a:custGeom>
              <a:avLst/>
              <a:gdLst>
                <a:gd name="connsiteX0" fmla="*/ 31432 w 85629"/>
                <a:gd name="connsiteY0" fmla="*/ 85630 h 85629"/>
                <a:gd name="connsiteX1" fmla="*/ 85630 w 85629"/>
                <a:gd name="connsiteY1" fmla="*/ 31528 h 85629"/>
                <a:gd name="connsiteX2" fmla="*/ 85630 w 85629"/>
                <a:gd name="connsiteY2" fmla="*/ 0 h 85629"/>
                <a:gd name="connsiteX3" fmla="*/ 0 w 85629"/>
                <a:gd name="connsiteY3" fmla="*/ 85630 h 85629"/>
              </a:gdLst>
              <a:ahLst/>
              <a:cxnLst>
                <a:cxn ang="0">
                  <a:pos x="connsiteX0" y="connsiteY0"/>
                </a:cxn>
                <a:cxn ang="0">
                  <a:pos x="connsiteX1" y="connsiteY1"/>
                </a:cxn>
                <a:cxn ang="0">
                  <a:pos x="connsiteX2" y="connsiteY2"/>
                </a:cxn>
                <a:cxn ang="0">
                  <a:pos x="connsiteX3" y="connsiteY3"/>
                </a:cxn>
              </a:cxnLst>
              <a:rect l="l" t="t" r="r" b="b"/>
              <a:pathLst>
                <a:path w="85629" h="85629">
                  <a:moveTo>
                    <a:pt x="31432" y="85630"/>
                  </a:moveTo>
                  <a:lnTo>
                    <a:pt x="85630" y="31528"/>
                  </a:lnTo>
                  <a:lnTo>
                    <a:pt x="85630" y="0"/>
                  </a:lnTo>
                  <a:lnTo>
                    <a:pt x="0" y="85630"/>
                  </a:lnTo>
                  <a:close/>
                </a:path>
              </a:pathLst>
            </a:custGeom>
            <a:grpFill/>
            <a:ln w="9525"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99CD8055-793B-433F-B44C-E2A2CC7CEEA1}"/>
                </a:ext>
              </a:extLst>
            </p:cNvPr>
            <p:cNvSpPr/>
            <p:nvPr/>
          </p:nvSpPr>
          <p:spPr>
            <a:xfrm>
              <a:off x="11427608" y="3784239"/>
              <a:ext cx="764392" cy="3138247"/>
            </a:xfrm>
            <a:custGeom>
              <a:avLst/>
              <a:gdLst>
                <a:gd name="connsiteX0" fmla="*/ 189643 w 315849"/>
                <a:gd name="connsiteY0" fmla="*/ 1296733 h 1296733"/>
                <a:gd name="connsiteX1" fmla="*/ 315849 w 315849"/>
                <a:gd name="connsiteY1" fmla="*/ 1170432 h 1296733"/>
                <a:gd name="connsiteX2" fmla="*/ 315849 w 315849"/>
                <a:gd name="connsiteY2" fmla="*/ 0 h 1296733"/>
                <a:gd name="connsiteX3" fmla="*/ 0 w 315849"/>
                <a:gd name="connsiteY3" fmla="*/ 315849 h 1296733"/>
                <a:gd name="connsiteX4" fmla="*/ 0 w 315849"/>
                <a:gd name="connsiteY4" fmla="*/ 1296733 h 129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49" h="1296733">
                  <a:moveTo>
                    <a:pt x="189643" y="1296733"/>
                  </a:moveTo>
                  <a:lnTo>
                    <a:pt x="315849" y="1170432"/>
                  </a:lnTo>
                  <a:lnTo>
                    <a:pt x="315849" y="0"/>
                  </a:lnTo>
                  <a:lnTo>
                    <a:pt x="0" y="315849"/>
                  </a:lnTo>
                  <a:lnTo>
                    <a:pt x="0" y="1296733"/>
                  </a:lnTo>
                  <a:close/>
                </a:path>
              </a:pathLst>
            </a:custGeom>
            <a:grpFill/>
            <a:ln w="9525" cap="flat">
              <a:noFill/>
              <a:prstDash val="solid"/>
              <a:miter/>
            </a:ln>
          </p:spPr>
          <p:txBody>
            <a:bodyPr rtlCol="0" anchor="ctr"/>
            <a:lstStyle/>
            <a:p>
              <a:endParaRPr lang="en-GB" dirty="0"/>
            </a:p>
          </p:txBody>
        </p:sp>
        <p:grpSp>
          <p:nvGrpSpPr>
            <p:cNvPr id="22" name="Group 21">
              <a:extLst>
                <a:ext uri="{FF2B5EF4-FFF2-40B4-BE49-F238E27FC236}">
                  <a16:creationId xmlns:a16="http://schemas.microsoft.com/office/drawing/2014/main" id="{211801E3-E40C-46E9-B3B7-9316111199DB}"/>
                </a:ext>
              </a:extLst>
            </p:cNvPr>
            <p:cNvGrpSpPr/>
            <p:nvPr/>
          </p:nvGrpSpPr>
          <p:grpSpPr>
            <a:xfrm>
              <a:off x="7914541" y="5088731"/>
              <a:ext cx="4277459" cy="1949013"/>
              <a:chOff x="5216937" y="3751707"/>
              <a:chExt cx="1767459" cy="805338"/>
            </a:xfrm>
            <a:grpFill/>
          </p:grpSpPr>
          <p:sp>
            <p:nvSpPr>
              <p:cNvPr id="23" name="Freeform: Shape 22">
                <a:extLst>
                  <a:ext uri="{FF2B5EF4-FFF2-40B4-BE49-F238E27FC236}">
                    <a16:creationId xmlns:a16="http://schemas.microsoft.com/office/drawing/2014/main" id="{4FB393B8-35E1-4EEF-B83A-52C88D09CE63}"/>
                  </a:ext>
                </a:extLst>
              </p:cNvPr>
              <p:cNvSpPr/>
              <p:nvPr/>
            </p:nvSpPr>
            <p:spPr>
              <a:xfrm>
                <a:off x="6767797" y="4464367"/>
                <a:ext cx="203930" cy="45053"/>
              </a:xfrm>
              <a:custGeom>
                <a:avLst/>
                <a:gdLst>
                  <a:gd name="connsiteX0" fmla="*/ 158877 w 203930"/>
                  <a:gd name="connsiteY0" fmla="*/ 45053 h 45053"/>
                  <a:gd name="connsiteX1" fmla="*/ 203930 w 203930"/>
                  <a:gd name="connsiteY1" fmla="*/ 0 h 45053"/>
                  <a:gd name="connsiteX2" fmla="*/ 44958 w 203930"/>
                  <a:gd name="connsiteY2" fmla="*/ 0 h 45053"/>
                  <a:gd name="connsiteX3" fmla="*/ 0 w 203930"/>
                  <a:gd name="connsiteY3" fmla="*/ 45053 h 45053"/>
                </a:gdLst>
                <a:ahLst/>
                <a:cxnLst>
                  <a:cxn ang="0">
                    <a:pos x="connsiteX0" y="connsiteY0"/>
                  </a:cxn>
                  <a:cxn ang="0">
                    <a:pos x="connsiteX1" y="connsiteY1"/>
                  </a:cxn>
                  <a:cxn ang="0">
                    <a:pos x="connsiteX2" y="connsiteY2"/>
                  </a:cxn>
                  <a:cxn ang="0">
                    <a:pos x="connsiteX3" y="connsiteY3"/>
                  </a:cxn>
                </a:cxnLst>
                <a:rect l="l" t="t" r="r" b="b"/>
                <a:pathLst>
                  <a:path w="203930" h="45053">
                    <a:moveTo>
                      <a:pt x="158877" y="45053"/>
                    </a:moveTo>
                    <a:lnTo>
                      <a:pt x="203930" y="0"/>
                    </a:lnTo>
                    <a:lnTo>
                      <a:pt x="44958" y="0"/>
                    </a:lnTo>
                    <a:lnTo>
                      <a:pt x="0" y="45053"/>
                    </a:lnTo>
                    <a:close/>
                  </a:path>
                </a:pathLst>
              </a:custGeom>
              <a:grpFill/>
              <a:ln w="952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2BF1E68B-4F09-4082-8BCD-ADDB4D044407}"/>
                  </a:ext>
                </a:extLst>
              </p:cNvPr>
              <p:cNvSpPr/>
              <p:nvPr/>
            </p:nvSpPr>
            <p:spPr>
              <a:xfrm>
                <a:off x="6099142" y="4276629"/>
                <a:ext cx="727519" cy="232790"/>
              </a:xfrm>
              <a:custGeom>
                <a:avLst/>
                <a:gdLst>
                  <a:gd name="connsiteX0" fmla="*/ 494729 w 727519"/>
                  <a:gd name="connsiteY0" fmla="*/ 232791 h 232790"/>
                  <a:gd name="connsiteX1" fmla="*/ 727520 w 727519"/>
                  <a:gd name="connsiteY1" fmla="*/ 0 h 232790"/>
                  <a:gd name="connsiteX2" fmla="*/ 232696 w 727519"/>
                  <a:gd name="connsiteY2" fmla="*/ 0 h 232790"/>
                  <a:gd name="connsiteX3" fmla="*/ 0 w 727519"/>
                  <a:gd name="connsiteY3" fmla="*/ 232791 h 232790"/>
                </a:gdLst>
                <a:ahLst/>
                <a:cxnLst>
                  <a:cxn ang="0">
                    <a:pos x="connsiteX0" y="connsiteY0"/>
                  </a:cxn>
                  <a:cxn ang="0">
                    <a:pos x="connsiteX1" y="connsiteY1"/>
                  </a:cxn>
                  <a:cxn ang="0">
                    <a:pos x="connsiteX2" y="connsiteY2"/>
                  </a:cxn>
                  <a:cxn ang="0">
                    <a:pos x="connsiteX3" y="connsiteY3"/>
                  </a:cxn>
                </a:cxnLst>
                <a:rect l="l" t="t" r="r" b="b"/>
                <a:pathLst>
                  <a:path w="727519" h="232790">
                    <a:moveTo>
                      <a:pt x="494729" y="232791"/>
                    </a:moveTo>
                    <a:lnTo>
                      <a:pt x="727520" y="0"/>
                    </a:lnTo>
                    <a:lnTo>
                      <a:pt x="232696" y="0"/>
                    </a:lnTo>
                    <a:lnTo>
                      <a:pt x="0" y="232791"/>
                    </a:lnTo>
                    <a:close/>
                  </a:path>
                </a:pathLst>
              </a:custGeom>
              <a:grp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DD867E4-BBE8-4E26-B1F5-F0BE4D515535}"/>
                  </a:ext>
                </a:extLst>
              </p:cNvPr>
              <p:cNvSpPr/>
              <p:nvPr/>
            </p:nvSpPr>
            <p:spPr>
              <a:xfrm>
                <a:off x="5331141" y="4140231"/>
                <a:ext cx="369188" cy="369188"/>
              </a:xfrm>
              <a:custGeom>
                <a:avLst/>
                <a:gdLst>
                  <a:gd name="connsiteX0" fmla="*/ 369189 w 369188"/>
                  <a:gd name="connsiteY0" fmla="*/ 369189 h 369188"/>
                  <a:gd name="connsiteX1" fmla="*/ 369189 w 369188"/>
                  <a:gd name="connsiteY1" fmla="*/ 0 h 369188"/>
                  <a:gd name="connsiteX2" fmla="*/ 0 w 369188"/>
                  <a:gd name="connsiteY2" fmla="*/ 369189 h 369188"/>
                </a:gdLst>
                <a:ahLst/>
                <a:cxnLst>
                  <a:cxn ang="0">
                    <a:pos x="connsiteX0" y="connsiteY0"/>
                  </a:cxn>
                  <a:cxn ang="0">
                    <a:pos x="connsiteX1" y="connsiteY1"/>
                  </a:cxn>
                  <a:cxn ang="0">
                    <a:pos x="connsiteX2" y="connsiteY2"/>
                  </a:cxn>
                </a:cxnLst>
                <a:rect l="l" t="t" r="r" b="b"/>
                <a:pathLst>
                  <a:path w="369188" h="369188">
                    <a:moveTo>
                      <a:pt x="369189" y="369189"/>
                    </a:moveTo>
                    <a:lnTo>
                      <a:pt x="369189" y="0"/>
                    </a:lnTo>
                    <a:lnTo>
                      <a:pt x="0" y="369189"/>
                    </a:lnTo>
                    <a:close/>
                  </a:path>
                </a:pathLst>
              </a:custGeom>
              <a:grp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B38F6D8B-4D6C-4357-AEFE-EFBB131D100B}"/>
                  </a:ext>
                </a:extLst>
              </p:cNvPr>
              <p:cNvSpPr/>
              <p:nvPr/>
            </p:nvSpPr>
            <p:spPr>
              <a:xfrm>
                <a:off x="6559581" y="3918489"/>
                <a:ext cx="424815" cy="424815"/>
              </a:xfrm>
              <a:custGeom>
                <a:avLst/>
                <a:gdLst>
                  <a:gd name="connsiteX0" fmla="*/ 424815 w 424815"/>
                  <a:gd name="connsiteY0" fmla="*/ 0 h 424815"/>
                  <a:gd name="connsiteX1" fmla="*/ 0 w 424815"/>
                  <a:gd name="connsiteY1" fmla="*/ 424815 h 424815"/>
                  <a:gd name="connsiteX2" fmla="*/ 159258 w 424815"/>
                  <a:gd name="connsiteY2" fmla="*/ 424815 h 424815"/>
                  <a:gd name="connsiteX3" fmla="*/ 424815 w 424815"/>
                  <a:gd name="connsiteY3" fmla="*/ 159258 h 424815"/>
                </a:gdLst>
                <a:ahLst/>
                <a:cxnLst>
                  <a:cxn ang="0">
                    <a:pos x="connsiteX0" y="connsiteY0"/>
                  </a:cxn>
                  <a:cxn ang="0">
                    <a:pos x="connsiteX1" y="connsiteY1"/>
                  </a:cxn>
                  <a:cxn ang="0">
                    <a:pos x="connsiteX2" y="connsiteY2"/>
                  </a:cxn>
                  <a:cxn ang="0">
                    <a:pos x="connsiteX3" y="connsiteY3"/>
                  </a:cxn>
                </a:cxnLst>
                <a:rect l="l" t="t" r="r" b="b"/>
                <a:pathLst>
                  <a:path w="424815" h="424815">
                    <a:moveTo>
                      <a:pt x="424815" y="0"/>
                    </a:moveTo>
                    <a:lnTo>
                      <a:pt x="0" y="424815"/>
                    </a:lnTo>
                    <a:lnTo>
                      <a:pt x="159258" y="424815"/>
                    </a:lnTo>
                    <a:lnTo>
                      <a:pt x="424815" y="159258"/>
                    </a:lnTo>
                    <a:close/>
                  </a:path>
                </a:pathLst>
              </a:custGeom>
              <a:grp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FFF627F7-517F-493B-8E02-26B555AE5C22}"/>
                  </a:ext>
                </a:extLst>
              </p:cNvPr>
              <p:cNvSpPr/>
              <p:nvPr/>
            </p:nvSpPr>
            <p:spPr>
              <a:xfrm>
                <a:off x="6113334" y="3751707"/>
                <a:ext cx="757713" cy="757713"/>
              </a:xfrm>
              <a:custGeom>
                <a:avLst/>
                <a:gdLst>
                  <a:gd name="connsiteX0" fmla="*/ 344329 w 757713"/>
                  <a:gd name="connsiteY0" fmla="*/ 757714 h 757713"/>
                  <a:gd name="connsiteX1" fmla="*/ 757714 w 757713"/>
                  <a:gd name="connsiteY1" fmla="*/ 344329 h 757713"/>
                  <a:gd name="connsiteX2" fmla="*/ 757714 w 757713"/>
                  <a:gd name="connsiteY2" fmla="*/ 0 h 757713"/>
                  <a:gd name="connsiteX3" fmla="*/ 0 w 757713"/>
                  <a:gd name="connsiteY3" fmla="*/ 757714 h 757713"/>
                </a:gdLst>
                <a:ahLst/>
                <a:cxnLst>
                  <a:cxn ang="0">
                    <a:pos x="connsiteX0" y="connsiteY0"/>
                  </a:cxn>
                  <a:cxn ang="0">
                    <a:pos x="connsiteX1" y="connsiteY1"/>
                  </a:cxn>
                  <a:cxn ang="0">
                    <a:pos x="connsiteX2" y="connsiteY2"/>
                  </a:cxn>
                  <a:cxn ang="0">
                    <a:pos x="connsiteX3" y="connsiteY3"/>
                  </a:cxn>
                </a:cxnLst>
                <a:rect l="l" t="t" r="r" b="b"/>
                <a:pathLst>
                  <a:path w="757713" h="757713">
                    <a:moveTo>
                      <a:pt x="344329" y="757714"/>
                    </a:moveTo>
                    <a:lnTo>
                      <a:pt x="757714" y="344329"/>
                    </a:lnTo>
                    <a:lnTo>
                      <a:pt x="757714" y="0"/>
                    </a:lnTo>
                    <a:lnTo>
                      <a:pt x="0" y="757714"/>
                    </a:lnTo>
                    <a:close/>
                  </a:path>
                </a:pathLst>
              </a:custGeom>
              <a:grp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C7DC5773-5B60-46A3-A90C-7AB091C02EC7}"/>
                  </a:ext>
                </a:extLst>
              </p:cNvPr>
              <p:cNvSpPr/>
              <p:nvPr/>
            </p:nvSpPr>
            <p:spPr>
              <a:xfrm>
                <a:off x="5216937" y="4246816"/>
                <a:ext cx="310229" cy="310229"/>
              </a:xfrm>
              <a:custGeom>
                <a:avLst/>
                <a:gdLst>
                  <a:gd name="connsiteX0" fmla="*/ 184975 w 310229"/>
                  <a:gd name="connsiteY0" fmla="*/ 310229 h 310229"/>
                  <a:gd name="connsiteX1" fmla="*/ 310229 w 310229"/>
                  <a:gd name="connsiteY1" fmla="*/ 184975 h 310229"/>
                  <a:gd name="connsiteX2" fmla="*/ 310229 w 310229"/>
                  <a:gd name="connsiteY2" fmla="*/ 0 h 310229"/>
                  <a:gd name="connsiteX3" fmla="*/ 0 w 310229"/>
                  <a:gd name="connsiteY3" fmla="*/ 310229 h 310229"/>
                </a:gdLst>
                <a:ahLst/>
                <a:cxnLst>
                  <a:cxn ang="0">
                    <a:pos x="connsiteX0" y="connsiteY0"/>
                  </a:cxn>
                  <a:cxn ang="0">
                    <a:pos x="connsiteX1" y="connsiteY1"/>
                  </a:cxn>
                  <a:cxn ang="0">
                    <a:pos x="connsiteX2" y="connsiteY2"/>
                  </a:cxn>
                  <a:cxn ang="0">
                    <a:pos x="connsiteX3" y="connsiteY3"/>
                  </a:cxn>
                </a:cxnLst>
                <a:rect l="l" t="t" r="r" b="b"/>
                <a:pathLst>
                  <a:path w="310229" h="310229">
                    <a:moveTo>
                      <a:pt x="184975" y="310229"/>
                    </a:moveTo>
                    <a:lnTo>
                      <a:pt x="310229" y="184975"/>
                    </a:lnTo>
                    <a:lnTo>
                      <a:pt x="310229" y="0"/>
                    </a:lnTo>
                    <a:lnTo>
                      <a:pt x="0" y="310229"/>
                    </a:lnTo>
                    <a:close/>
                  </a:path>
                </a:pathLst>
              </a:custGeom>
              <a:grpFill/>
              <a:ln w="9525" cap="flat">
                <a:noFill/>
                <a:prstDash val="solid"/>
                <a:miter/>
              </a:ln>
            </p:spPr>
            <p:txBody>
              <a:bodyPr rtlCol="0" anchor="ctr"/>
              <a:lstStyle/>
              <a:p>
                <a:endParaRPr lang="en-GB"/>
              </a:p>
            </p:txBody>
          </p:sp>
        </p:grpSp>
      </p:grpSp>
      <p:grpSp>
        <p:nvGrpSpPr>
          <p:cNvPr id="31" name="Group 30">
            <a:extLst>
              <a:ext uri="{FF2B5EF4-FFF2-40B4-BE49-F238E27FC236}">
                <a16:creationId xmlns:a16="http://schemas.microsoft.com/office/drawing/2014/main" id="{964C0461-1E47-4F91-AB43-9BA6092D73C6}"/>
              </a:ext>
            </a:extLst>
          </p:cNvPr>
          <p:cNvGrpSpPr/>
          <p:nvPr/>
        </p:nvGrpSpPr>
        <p:grpSpPr>
          <a:xfrm flipH="1">
            <a:off x="9048610" y="-186450"/>
            <a:ext cx="3232530" cy="4114943"/>
            <a:chOff x="-1083009" y="-1005135"/>
            <a:chExt cx="3232530" cy="4114943"/>
          </a:xfrm>
          <a:solidFill>
            <a:schemeClr val="accent1">
              <a:alpha val="50000"/>
            </a:schemeClr>
          </a:solidFill>
        </p:grpSpPr>
        <p:sp>
          <p:nvSpPr>
            <p:cNvPr id="32" name="Freeform: Shape 31">
              <a:extLst>
                <a:ext uri="{FF2B5EF4-FFF2-40B4-BE49-F238E27FC236}">
                  <a16:creationId xmlns:a16="http://schemas.microsoft.com/office/drawing/2014/main" id="{AD960AB5-2AED-4F99-9DCF-D39C69B263DD}"/>
                </a:ext>
              </a:extLst>
            </p:cNvPr>
            <p:cNvSpPr/>
            <p:nvPr/>
          </p:nvSpPr>
          <p:spPr>
            <a:xfrm>
              <a:off x="-1083009" y="-618098"/>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grpFill/>
            <a:ln w="952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01011A3D-6B65-46B4-A241-C3FCF50BF8B2}"/>
                </a:ext>
              </a:extLst>
            </p:cNvPr>
            <p:cNvSpPr/>
            <p:nvPr/>
          </p:nvSpPr>
          <p:spPr>
            <a:xfrm>
              <a:off x="-1083009" y="-583982"/>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grpFill/>
            <a:ln w="952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C0755668-4E59-4D8D-B86C-2DEABBB2AC7E}"/>
                </a:ext>
              </a:extLst>
            </p:cNvPr>
            <p:cNvSpPr/>
            <p:nvPr/>
          </p:nvSpPr>
          <p:spPr>
            <a:xfrm>
              <a:off x="-1007170" y="-258493"/>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grpFill/>
            <a:ln w="952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40D1741D-9F74-48B9-B704-AE923887F019}"/>
                </a:ext>
              </a:extLst>
            </p:cNvPr>
            <p:cNvSpPr/>
            <p:nvPr/>
          </p:nvSpPr>
          <p:spPr>
            <a:xfrm>
              <a:off x="-1083009" y="959555"/>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grpFill/>
            <a:ln w="952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656203E4-74FC-4457-8E39-158E1C5B6BC6}"/>
                </a:ext>
              </a:extLst>
            </p:cNvPr>
            <p:cNvSpPr/>
            <p:nvPr/>
          </p:nvSpPr>
          <p:spPr>
            <a:xfrm>
              <a:off x="-812844" y="-878120"/>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grpFill/>
            <a:ln w="9525"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A79D708E-3677-4B00-8A97-3DC66BEE651F}"/>
                </a:ext>
              </a:extLst>
            </p:cNvPr>
            <p:cNvSpPr/>
            <p:nvPr/>
          </p:nvSpPr>
          <p:spPr>
            <a:xfrm>
              <a:off x="-1083009" y="-725750"/>
              <a:ext cx="1625138"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grp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026387AD-9750-44B3-A54D-462BB014A0D5}"/>
                </a:ext>
              </a:extLst>
            </p:cNvPr>
            <p:cNvSpPr/>
            <p:nvPr/>
          </p:nvSpPr>
          <p:spPr>
            <a:xfrm>
              <a:off x="-1083009" y="288292"/>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grpFill/>
            <a:ln w="952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98BAFBCA-9798-424B-A8CF-0BB0A681F927}"/>
                </a:ext>
              </a:extLst>
            </p:cNvPr>
            <p:cNvSpPr/>
            <p:nvPr/>
          </p:nvSpPr>
          <p:spPr>
            <a:xfrm>
              <a:off x="-1083009" y="-917999"/>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grpFill/>
            <a:ln w="952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555CBEF8-73CD-4A35-8D3E-3550AE8759B5}"/>
                </a:ext>
              </a:extLst>
            </p:cNvPr>
            <p:cNvSpPr/>
            <p:nvPr/>
          </p:nvSpPr>
          <p:spPr>
            <a:xfrm>
              <a:off x="870616" y="-617868"/>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grpFill/>
            <a:ln w="952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03CE8E9D-61BB-4A1F-9E96-0C2264214300}"/>
                </a:ext>
              </a:extLst>
            </p:cNvPr>
            <p:cNvSpPr/>
            <p:nvPr/>
          </p:nvSpPr>
          <p:spPr>
            <a:xfrm>
              <a:off x="332820" y="-891491"/>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grpFill/>
            <a:ln w="9525"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9D65DD1B-2212-4E2B-B0E9-91B2887D6457}"/>
                </a:ext>
              </a:extLst>
            </p:cNvPr>
            <p:cNvSpPr/>
            <p:nvPr/>
          </p:nvSpPr>
          <p:spPr>
            <a:xfrm>
              <a:off x="-1083009" y="-917999"/>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grpFill/>
            <a:ln w="9525"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F439D1E-9E77-4249-9D50-ACF4B7AE07FC}"/>
                </a:ext>
              </a:extLst>
            </p:cNvPr>
            <p:cNvSpPr/>
            <p:nvPr/>
          </p:nvSpPr>
          <p:spPr>
            <a:xfrm>
              <a:off x="-1059727" y="-917999"/>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grpFill/>
            <a:ln w="9525"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75B417B1-1E4A-4889-96B4-190018B3C464}"/>
                </a:ext>
              </a:extLst>
            </p:cNvPr>
            <p:cNvSpPr/>
            <p:nvPr/>
          </p:nvSpPr>
          <p:spPr>
            <a:xfrm>
              <a:off x="-794403" y="-917999"/>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grpFill/>
            <a:ln w="9525"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A89090A8-C3AA-490F-8C08-10736408AB3C}"/>
                </a:ext>
              </a:extLst>
            </p:cNvPr>
            <p:cNvSpPr/>
            <p:nvPr/>
          </p:nvSpPr>
          <p:spPr>
            <a:xfrm>
              <a:off x="1265490" y="-917999"/>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grpFill/>
            <a:ln w="9525"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B5B9B23C-DD3A-4118-BD8C-0B89CFC8B05B}"/>
                </a:ext>
              </a:extLst>
            </p:cNvPr>
            <p:cNvSpPr/>
            <p:nvPr/>
          </p:nvSpPr>
          <p:spPr>
            <a:xfrm>
              <a:off x="-1083009" y="-614180"/>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grpFill/>
            <a:ln w="9525"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5B1071D8-2D45-47CA-9B79-4082EABBE5EC}"/>
                </a:ext>
              </a:extLst>
            </p:cNvPr>
            <p:cNvSpPr/>
            <p:nvPr/>
          </p:nvSpPr>
          <p:spPr>
            <a:xfrm>
              <a:off x="-875774" y="-917999"/>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grpFill/>
            <a:ln w="9525"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1CC7B445-69BA-4858-ACDC-C7BC09A918AD}"/>
                </a:ext>
              </a:extLst>
            </p:cNvPr>
            <p:cNvSpPr/>
            <p:nvPr/>
          </p:nvSpPr>
          <p:spPr>
            <a:xfrm>
              <a:off x="1582221" y="-1005135"/>
              <a:ext cx="567300" cy="567300"/>
            </a:xfrm>
            <a:custGeom>
              <a:avLst/>
              <a:gdLst>
                <a:gd name="connsiteX0" fmla="*/ 94583 w 234410"/>
                <a:gd name="connsiteY0" fmla="*/ 0 h 234410"/>
                <a:gd name="connsiteX1" fmla="*/ 0 w 234410"/>
                <a:gd name="connsiteY1" fmla="*/ 94583 h 234410"/>
                <a:gd name="connsiteX2" fmla="*/ 0 w 234410"/>
                <a:gd name="connsiteY2" fmla="*/ 234410 h 234410"/>
                <a:gd name="connsiteX3" fmla="*/ 234410 w 234410"/>
                <a:gd name="connsiteY3" fmla="*/ 0 h 234410"/>
              </a:gdLst>
              <a:ahLst/>
              <a:cxnLst>
                <a:cxn ang="0">
                  <a:pos x="connsiteX0" y="connsiteY0"/>
                </a:cxn>
                <a:cxn ang="0">
                  <a:pos x="connsiteX1" y="connsiteY1"/>
                </a:cxn>
                <a:cxn ang="0">
                  <a:pos x="connsiteX2" y="connsiteY2"/>
                </a:cxn>
                <a:cxn ang="0">
                  <a:pos x="connsiteX3" y="connsiteY3"/>
                </a:cxn>
              </a:cxnLst>
              <a:rect l="l" t="t" r="r" b="b"/>
              <a:pathLst>
                <a:path w="234410" h="234410">
                  <a:moveTo>
                    <a:pt x="94583" y="0"/>
                  </a:moveTo>
                  <a:lnTo>
                    <a:pt x="0" y="94583"/>
                  </a:lnTo>
                  <a:lnTo>
                    <a:pt x="0" y="234410"/>
                  </a:lnTo>
                  <a:lnTo>
                    <a:pt x="234410" y="0"/>
                  </a:lnTo>
                  <a:close/>
                </a:path>
              </a:pathLst>
            </a:custGeom>
            <a:grpFill/>
            <a:ln w="9525" cap="flat">
              <a:noFill/>
              <a:prstDash val="solid"/>
              <a:miter/>
            </a:ln>
          </p:spPr>
          <p:txBody>
            <a:bodyPr rtlCol="0" anchor="ctr"/>
            <a:lstStyle/>
            <a:p>
              <a:endParaRPr lang="en-GB"/>
            </a:p>
          </p:txBody>
        </p:sp>
      </p:grpSp>
      <p:sp>
        <p:nvSpPr>
          <p:cNvPr id="30" name="Text Placeholder 29">
            <a:extLst>
              <a:ext uri="{FF2B5EF4-FFF2-40B4-BE49-F238E27FC236}">
                <a16:creationId xmlns:a16="http://schemas.microsoft.com/office/drawing/2014/main" id="{8EF89420-B92A-42B9-817B-1E53EC2FC973}"/>
              </a:ext>
            </a:extLst>
          </p:cNvPr>
          <p:cNvSpPr>
            <a:spLocks noGrp="1"/>
          </p:cNvSpPr>
          <p:nvPr>
            <p:ph type="body" sz="quarter" idx="13" hasCustomPrompt="1"/>
          </p:nvPr>
        </p:nvSpPr>
        <p:spPr>
          <a:xfrm>
            <a:off x="9477106" y="2271041"/>
            <a:ext cx="1127232" cy="1107996"/>
          </a:xfrm>
        </p:spPr>
        <p:txBody>
          <a:bodyPr wrap="none" anchor="b">
            <a:spAutoFit/>
          </a:bodyPr>
          <a:lstStyle>
            <a:lvl1pPr marL="0" indent="0">
              <a:lnSpc>
                <a:spcPct val="100000"/>
              </a:lnSpc>
              <a:spcBef>
                <a:spcPts val="0"/>
              </a:spcBef>
              <a:buFontTx/>
              <a:buNone/>
              <a:defRPr sz="6600" b="1"/>
            </a:lvl1pPr>
            <a:lvl2pPr indent="0">
              <a:lnSpc>
                <a:spcPct val="100000"/>
              </a:lnSpc>
              <a:buFontTx/>
              <a:buNone/>
              <a:defRPr/>
            </a:lvl2pPr>
            <a:lvl3pPr indent="0">
              <a:lnSpc>
                <a:spcPct val="100000"/>
              </a:lnSpc>
              <a:buFontTx/>
              <a:buNone/>
              <a:defRPr/>
            </a:lvl3pPr>
            <a:lvl4pPr indent="0">
              <a:lnSpc>
                <a:spcPct val="100000"/>
              </a:lnSpc>
              <a:buFontTx/>
              <a:buNone/>
              <a:defRPr/>
            </a:lvl4pPr>
            <a:lvl5pPr indent="0">
              <a:lnSpc>
                <a:spcPct val="100000"/>
              </a:lnSpc>
              <a:buFontTx/>
              <a:buNone/>
              <a:defRPr/>
            </a:lvl5pPr>
          </a:lstStyle>
          <a:p>
            <a:pPr lvl="0"/>
            <a:r>
              <a:rPr lang="en-GB" altLang="zh-CN" dirty="0"/>
              <a:t>01</a:t>
            </a:r>
            <a:endParaRPr lang="en-GB" dirty="0"/>
          </a:p>
        </p:txBody>
      </p:sp>
    </p:spTree>
    <p:extLst>
      <p:ext uri="{BB962C8B-B14F-4D97-AF65-F5344CB8AC3E}">
        <p14:creationId xmlns:p14="http://schemas.microsoft.com/office/powerpoint/2010/main" val="11945367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1" name="Slide Number Placeholder 80">
            <a:extLst>
              <a:ext uri="{FF2B5EF4-FFF2-40B4-BE49-F238E27FC236}">
                <a16:creationId xmlns:a16="http://schemas.microsoft.com/office/drawing/2014/main" id="{CCDA6AE5-A4AB-4BC8-85ED-50D43EEF3B89}"/>
              </a:ext>
            </a:extLst>
          </p:cNvPr>
          <p:cNvSpPr>
            <a:spLocks noGrp="1"/>
          </p:cNvSpPr>
          <p:nvPr>
            <p:ph type="sldNum" sz="quarter" idx="12"/>
          </p:nvPr>
        </p:nvSpPr>
        <p:spPr>
          <a:xfrm>
            <a:off x="8857452" y="6438900"/>
            <a:ext cx="2661448" cy="215900"/>
          </a:xfrm>
        </p:spPr>
        <p:txBody>
          <a:bodyPr/>
          <a:lstStyle>
            <a:lvl1pPr>
              <a:defRPr>
                <a:solidFill>
                  <a:schemeClr val="bg1"/>
                </a:solidFill>
              </a:defRPr>
            </a:lvl1pPr>
          </a:lstStyle>
          <a:p>
            <a:fld id="{6A25EC70-03D5-3046-BFC8-31997727C09C}" type="slidenum">
              <a:rPr kumimoji="1" lang="zh-CN" altLang="en-US" smtClean="0"/>
              <a:t>‹#›</a:t>
            </a:fld>
            <a:endParaRPr kumimoji="1" lang="zh-CN" altLang="en-US"/>
          </a:p>
        </p:txBody>
      </p:sp>
      <p:sp>
        <p:nvSpPr>
          <p:cNvPr id="2" name="Title 1">
            <a:extLst>
              <a:ext uri="{FF2B5EF4-FFF2-40B4-BE49-F238E27FC236}">
                <a16:creationId xmlns:a16="http://schemas.microsoft.com/office/drawing/2014/main" id="{652EDE83-63CC-4B33-B715-3953EADE2100}"/>
              </a:ext>
            </a:extLst>
          </p:cNvPr>
          <p:cNvSpPr>
            <a:spLocks noGrp="1"/>
          </p:cNvSpPr>
          <p:nvPr>
            <p:ph type="title"/>
          </p:nvPr>
        </p:nvSpPr>
        <p:spPr/>
        <p:txBody>
          <a:bodyPr/>
          <a:lstStyle/>
          <a:p>
            <a:r>
              <a:rPr lang="zh-CN" altLang="en-US" smtClean="0"/>
              <a:t>单击此处编辑母版标题样式</a:t>
            </a:r>
            <a:endParaRPr lang="zh-CN" altLang="en-US"/>
          </a:p>
        </p:txBody>
      </p:sp>
      <p:sp>
        <p:nvSpPr>
          <p:cNvPr id="3" name="Date Placeholder 2">
            <a:extLst>
              <a:ext uri="{FF2B5EF4-FFF2-40B4-BE49-F238E27FC236}">
                <a16:creationId xmlns:a16="http://schemas.microsoft.com/office/drawing/2014/main" id="{1514619F-25D0-4307-81CD-C24C74EF140E}"/>
              </a:ext>
            </a:extLst>
          </p:cNvPr>
          <p:cNvSpPr>
            <a:spLocks noGrp="1"/>
          </p:cNvSpPr>
          <p:nvPr>
            <p:ph type="dt" sz="half" idx="10"/>
          </p:nvPr>
        </p:nvSpPr>
        <p:spPr/>
        <p:txBody>
          <a:bodyPr/>
          <a:lstStyle/>
          <a:p>
            <a:fld id="{2DE88CEF-3E57-E44E-9CA9-F3ED7E16FBF6}" type="datetimeFigureOut">
              <a:rPr kumimoji="1" lang="zh-CN" altLang="en-US" smtClean="0"/>
              <a:t>2024/8/29</a:t>
            </a:fld>
            <a:endParaRPr kumimoji="1" lang="zh-CN" altLang="en-US"/>
          </a:p>
        </p:txBody>
      </p:sp>
      <p:sp>
        <p:nvSpPr>
          <p:cNvPr id="4" name="Footer Placeholder 3">
            <a:extLst>
              <a:ext uri="{FF2B5EF4-FFF2-40B4-BE49-F238E27FC236}">
                <a16:creationId xmlns:a16="http://schemas.microsoft.com/office/drawing/2014/main" id="{C802B25F-898B-4C1A-94A9-699B8B55DF0F}"/>
              </a:ext>
            </a:extLst>
          </p:cNvPr>
          <p:cNvSpPr>
            <a:spLocks noGrp="1"/>
          </p:cNvSpPr>
          <p:nvPr>
            <p:ph type="ftr" sz="quarter" idx="11"/>
          </p:nvPr>
        </p:nvSpPr>
        <p:spPr/>
        <p:txBody>
          <a:bodyPr/>
          <a:lstStyle/>
          <a:p>
            <a:endParaRPr kumimoji="1" lang="zh-CN" altLang="en-US"/>
          </a:p>
        </p:txBody>
      </p:sp>
    </p:spTree>
    <p:extLst>
      <p:ext uri="{BB962C8B-B14F-4D97-AF65-F5344CB8AC3E}">
        <p14:creationId xmlns:p14="http://schemas.microsoft.com/office/powerpoint/2010/main" val="3160171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9D6027-F7C7-4EF3-85DD-09E27ACEEACA}"/>
              </a:ext>
            </a:extLst>
          </p:cNvPr>
          <p:cNvSpPr>
            <a:spLocks noGrp="1"/>
          </p:cNvSpPr>
          <p:nvPr>
            <p:ph type="dt" sz="half" idx="10"/>
          </p:nvPr>
        </p:nvSpPr>
        <p:spPr/>
        <p:txBody>
          <a:bodyPr/>
          <a:lstStyle/>
          <a:p>
            <a:fld id="{E2284330-CB3D-45F4-9439-A56F78F38750}" type="datetimeFigureOut">
              <a:rPr lang="en-US" smtClean="0"/>
              <a:t>8/29/2024</a:t>
            </a:fld>
            <a:endParaRPr lang="en-US"/>
          </a:p>
        </p:txBody>
      </p:sp>
      <p:sp>
        <p:nvSpPr>
          <p:cNvPr id="3" name="Footer Placeholder 2">
            <a:extLst>
              <a:ext uri="{FF2B5EF4-FFF2-40B4-BE49-F238E27FC236}">
                <a16:creationId xmlns:a16="http://schemas.microsoft.com/office/drawing/2014/main" id="{66262BA1-A5A7-45F4-B365-E880E1C32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0CF1E8-0939-4B4D-A4D3-E47E208FC47E}"/>
              </a:ext>
            </a:extLst>
          </p:cNvPr>
          <p:cNvSpPr>
            <a:spLocks noGrp="1"/>
          </p:cNvSpPr>
          <p:nvPr>
            <p:ph type="sldNum" sz="quarter" idx="12"/>
          </p:nvPr>
        </p:nvSpPr>
        <p:spPr/>
        <p:txBody>
          <a:bodyPr/>
          <a:lstStyle/>
          <a:p>
            <a:fld id="{C76A0031-46C3-425B-88DE-E22885FD4D7D}" type="slidenum">
              <a:rPr lang="en-US" smtClean="0"/>
              <a:t>‹#›</a:t>
            </a:fld>
            <a:endParaRPr lang="en-US"/>
          </a:p>
        </p:txBody>
      </p:sp>
    </p:spTree>
    <p:extLst>
      <p:ext uri="{BB962C8B-B14F-4D97-AF65-F5344CB8AC3E}">
        <p14:creationId xmlns:p14="http://schemas.microsoft.com/office/powerpoint/2010/main" val="2441217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20FE59-E60D-684B-8A43-C8FCDCCE113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776710F-AA45-5A4C-934A-1FED22C298A8}"/>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16C200A4-CAB6-854B-B2AD-5C0896B1D4A6}"/>
              </a:ext>
            </a:extLst>
          </p:cNvPr>
          <p:cNvSpPr>
            <a:spLocks noGrp="1"/>
          </p:cNvSpPr>
          <p:nvPr>
            <p:ph type="dt" sz="half" idx="10"/>
          </p:nvPr>
        </p:nvSpPr>
        <p:spPr/>
        <p:txBody>
          <a:bodyPr/>
          <a:lstStyle/>
          <a:p>
            <a:fld id="{2DE88CEF-3E57-E44E-9CA9-F3ED7E16FBF6}" type="datetimeFigureOut">
              <a:rPr kumimoji="1" lang="zh-CN" altLang="en-US" smtClean="0"/>
              <a:t>2024/8/29</a:t>
            </a:fld>
            <a:endParaRPr kumimoji="1" lang="zh-CN" altLang="en-US"/>
          </a:p>
        </p:txBody>
      </p:sp>
      <p:sp>
        <p:nvSpPr>
          <p:cNvPr id="5" name="页脚占位符 4">
            <a:extLst>
              <a:ext uri="{FF2B5EF4-FFF2-40B4-BE49-F238E27FC236}">
                <a16:creationId xmlns:a16="http://schemas.microsoft.com/office/drawing/2014/main" id="{6217A5F8-DB0E-494C-9AA1-A3D437BEC24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D302DD5-3CF5-4345-B00E-718CB1D62327}"/>
              </a:ext>
            </a:extLst>
          </p:cNvPr>
          <p:cNvSpPr>
            <a:spLocks noGrp="1"/>
          </p:cNvSpPr>
          <p:nvPr>
            <p:ph type="sldNum" sz="quarter" idx="12"/>
          </p:nvPr>
        </p:nvSpPr>
        <p:spPr/>
        <p:txBody>
          <a:bodyPr/>
          <a:lstStyle/>
          <a:p>
            <a:fld id="{6A25EC70-03D5-3046-BFC8-31997727C09C}" type="slidenum">
              <a:rPr kumimoji="1" lang="zh-CN" altLang="en-US" smtClean="0"/>
              <a:t>‹#›</a:t>
            </a:fld>
            <a:endParaRPr kumimoji="1" lang="zh-CN" altLang="en-US"/>
          </a:p>
        </p:txBody>
      </p:sp>
    </p:spTree>
    <p:extLst>
      <p:ext uri="{BB962C8B-B14F-4D97-AF65-F5344CB8AC3E}">
        <p14:creationId xmlns:p14="http://schemas.microsoft.com/office/powerpoint/2010/main" val="13210830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E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3A45EEF-FA14-4954-99F6-877B3E2C0C9C}"/>
              </a:ext>
            </a:extLst>
          </p:cNvPr>
          <p:cNvSpPr>
            <a:spLocks noChangeAspect="1"/>
          </p:cNvSpPr>
          <p:nvPr/>
        </p:nvSpPr>
        <p:spPr>
          <a:xfrm>
            <a:off x="0" y="-17020"/>
            <a:ext cx="12192000" cy="6885026"/>
          </a:xfrm>
          <a:prstGeom prst="rect">
            <a:avLst/>
          </a:prstGeom>
          <a:blipFill dpi="0" rotWithShape="1">
            <a:blip r:embed="rId2" cstate="email">
              <a:duotone>
                <a:schemeClr val="bg2">
                  <a:shade val="45000"/>
                  <a:satMod val="135000"/>
                </a:schemeClr>
                <a:prstClr val="white"/>
              </a:duotone>
              <a:alphaModFix amt="12000"/>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6" name="Group 5">
            <a:extLst>
              <a:ext uri="{FF2B5EF4-FFF2-40B4-BE49-F238E27FC236}">
                <a16:creationId xmlns:a16="http://schemas.microsoft.com/office/drawing/2014/main" id="{411D47FC-89B0-49C0-88D9-2DB855458FB5}"/>
              </a:ext>
            </a:extLst>
          </p:cNvPr>
          <p:cNvGrpSpPr/>
          <p:nvPr/>
        </p:nvGrpSpPr>
        <p:grpSpPr>
          <a:xfrm>
            <a:off x="5983508" y="-921677"/>
            <a:ext cx="6299200" cy="8018952"/>
            <a:chOff x="7914541" y="1592491"/>
            <a:chExt cx="4277459" cy="5445253"/>
          </a:xfrm>
          <a:solidFill>
            <a:schemeClr val="accent1">
              <a:alpha val="50000"/>
            </a:schemeClr>
          </a:solidFill>
        </p:grpSpPr>
        <p:sp>
          <p:nvSpPr>
            <p:cNvPr id="10" name="Freeform: Shape 9">
              <a:extLst>
                <a:ext uri="{FF2B5EF4-FFF2-40B4-BE49-F238E27FC236}">
                  <a16:creationId xmlns:a16="http://schemas.microsoft.com/office/drawing/2014/main" id="{B649A4BD-A814-4F7A-ABC2-83F189AEB82B}"/>
                </a:ext>
              </a:extLst>
            </p:cNvPr>
            <p:cNvSpPr/>
            <p:nvPr/>
          </p:nvSpPr>
          <p:spPr>
            <a:xfrm>
              <a:off x="11429682" y="5763220"/>
              <a:ext cx="762315" cy="762085"/>
            </a:xfrm>
            <a:custGeom>
              <a:avLst/>
              <a:gdLst>
                <a:gd name="connsiteX0" fmla="*/ 314992 w 314991"/>
                <a:gd name="connsiteY0" fmla="*/ 0 h 314896"/>
                <a:gd name="connsiteX1" fmla="*/ 0 w 314991"/>
                <a:gd name="connsiteY1" fmla="*/ 314896 h 314896"/>
                <a:gd name="connsiteX2" fmla="*/ 314992 w 314991"/>
                <a:gd name="connsiteY2" fmla="*/ 314896 h 314896"/>
              </a:gdLst>
              <a:ahLst/>
              <a:cxnLst>
                <a:cxn ang="0">
                  <a:pos x="connsiteX0" y="connsiteY0"/>
                </a:cxn>
                <a:cxn ang="0">
                  <a:pos x="connsiteX1" y="connsiteY1"/>
                </a:cxn>
                <a:cxn ang="0">
                  <a:pos x="connsiteX2" y="connsiteY2"/>
                </a:cxn>
              </a:cxnLst>
              <a:rect l="l" t="t" r="r" b="b"/>
              <a:pathLst>
                <a:path w="314991" h="314896">
                  <a:moveTo>
                    <a:pt x="314992" y="0"/>
                  </a:moveTo>
                  <a:lnTo>
                    <a:pt x="0" y="314896"/>
                  </a:lnTo>
                  <a:lnTo>
                    <a:pt x="314992" y="314896"/>
                  </a:lnTo>
                  <a:close/>
                </a:path>
              </a:pathLst>
            </a:custGeom>
            <a:grpFill/>
            <a:ln w="9525"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CC318E83-AD22-4897-B37E-0984744976C9}"/>
                </a:ext>
              </a:extLst>
            </p:cNvPr>
            <p:cNvSpPr/>
            <p:nvPr/>
          </p:nvSpPr>
          <p:spPr>
            <a:xfrm>
              <a:off x="11687400" y="5088039"/>
              <a:ext cx="504599" cy="1392316"/>
            </a:xfrm>
            <a:custGeom>
              <a:avLst/>
              <a:gdLst>
                <a:gd name="connsiteX0" fmla="*/ 208502 w 208502"/>
                <a:gd name="connsiteY0" fmla="*/ 0 h 575309"/>
                <a:gd name="connsiteX1" fmla="*/ 0 w 208502"/>
                <a:gd name="connsiteY1" fmla="*/ 208502 h 575309"/>
                <a:gd name="connsiteX2" fmla="*/ 0 w 208502"/>
                <a:gd name="connsiteY2" fmla="*/ 575310 h 575309"/>
                <a:gd name="connsiteX3" fmla="*/ 208502 w 208502"/>
                <a:gd name="connsiteY3" fmla="*/ 366808 h 575309"/>
              </a:gdLst>
              <a:ahLst/>
              <a:cxnLst>
                <a:cxn ang="0">
                  <a:pos x="connsiteX0" y="connsiteY0"/>
                </a:cxn>
                <a:cxn ang="0">
                  <a:pos x="connsiteX1" y="connsiteY1"/>
                </a:cxn>
                <a:cxn ang="0">
                  <a:pos x="connsiteX2" y="connsiteY2"/>
                </a:cxn>
                <a:cxn ang="0">
                  <a:pos x="connsiteX3" y="connsiteY3"/>
                </a:cxn>
              </a:cxnLst>
              <a:rect l="l" t="t" r="r" b="b"/>
              <a:pathLst>
                <a:path w="208502" h="575309">
                  <a:moveTo>
                    <a:pt x="208502" y="0"/>
                  </a:moveTo>
                  <a:lnTo>
                    <a:pt x="0" y="208502"/>
                  </a:lnTo>
                  <a:lnTo>
                    <a:pt x="0" y="575310"/>
                  </a:lnTo>
                  <a:lnTo>
                    <a:pt x="208502" y="366808"/>
                  </a:lnTo>
                  <a:close/>
                </a:path>
              </a:pathLst>
            </a:custGeom>
            <a:grpFill/>
            <a:ln w="9525"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99196DA9-4AA3-4B99-91C6-467783C6B19F}"/>
                </a:ext>
              </a:extLst>
            </p:cNvPr>
            <p:cNvSpPr/>
            <p:nvPr/>
          </p:nvSpPr>
          <p:spPr>
            <a:xfrm>
              <a:off x="11758167" y="5716195"/>
              <a:ext cx="333785" cy="333555"/>
            </a:xfrm>
            <a:custGeom>
              <a:avLst/>
              <a:gdLst>
                <a:gd name="connsiteX0" fmla="*/ 87249 w 137921"/>
                <a:gd name="connsiteY0" fmla="*/ 0 h 137826"/>
                <a:gd name="connsiteX1" fmla="*/ 0 w 137921"/>
                <a:gd name="connsiteY1" fmla="*/ 87154 h 137826"/>
                <a:gd name="connsiteX2" fmla="*/ 0 w 137921"/>
                <a:gd name="connsiteY2" fmla="*/ 137827 h 137826"/>
                <a:gd name="connsiteX3" fmla="*/ 137922 w 137921"/>
                <a:gd name="connsiteY3" fmla="*/ 0 h 137826"/>
              </a:gdLst>
              <a:ahLst/>
              <a:cxnLst>
                <a:cxn ang="0">
                  <a:pos x="connsiteX0" y="connsiteY0"/>
                </a:cxn>
                <a:cxn ang="0">
                  <a:pos x="connsiteX1" y="connsiteY1"/>
                </a:cxn>
                <a:cxn ang="0">
                  <a:pos x="connsiteX2" y="connsiteY2"/>
                </a:cxn>
                <a:cxn ang="0">
                  <a:pos x="connsiteX3" y="connsiteY3"/>
                </a:cxn>
              </a:cxnLst>
              <a:rect l="l" t="t" r="r" b="b"/>
              <a:pathLst>
                <a:path w="137921" h="137826">
                  <a:moveTo>
                    <a:pt x="87249" y="0"/>
                  </a:moveTo>
                  <a:lnTo>
                    <a:pt x="0" y="87154"/>
                  </a:lnTo>
                  <a:lnTo>
                    <a:pt x="0" y="137827"/>
                  </a:lnTo>
                  <a:lnTo>
                    <a:pt x="137922" y="0"/>
                  </a:lnTo>
                  <a:close/>
                </a:path>
              </a:pathLst>
            </a:custGeom>
            <a:grpFill/>
            <a:ln w="9525"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7A6A9805-D06B-4053-8D38-C20430C09504}"/>
                </a:ext>
              </a:extLst>
            </p:cNvPr>
            <p:cNvSpPr/>
            <p:nvPr/>
          </p:nvSpPr>
          <p:spPr>
            <a:xfrm>
              <a:off x="11337245" y="1592491"/>
              <a:ext cx="854754" cy="2845260"/>
            </a:xfrm>
            <a:custGeom>
              <a:avLst/>
              <a:gdLst>
                <a:gd name="connsiteX0" fmla="*/ 353187 w 353187"/>
                <a:gd name="connsiteY0" fmla="*/ 0 h 1175670"/>
                <a:gd name="connsiteX1" fmla="*/ 0 w 353187"/>
                <a:gd name="connsiteY1" fmla="*/ 353187 h 1175670"/>
                <a:gd name="connsiteX2" fmla="*/ 0 w 353187"/>
                <a:gd name="connsiteY2" fmla="*/ 1175671 h 1175670"/>
                <a:gd name="connsiteX3" fmla="*/ 353187 w 353187"/>
                <a:gd name="connsiteY3" fmla="*/ 822484 h 1175670"/>
              </a:gdLst>
              <a:ahLst/>
              <a:cxnLst>
                <a:cxn ang="0">
                  <a:pos x="connsiteX0" y="connsiteY0"/>
                </a:cxn>
                <a:cxn ang="0">
                  <a:pos x="connsiteX1" y="connsiteY1"/>
                </a:cxn>
                <a:cxn ang="0">
                  <a:pos x="connsiteX2" y="connsiteY2"/>
                </a:cxn>
                <a:cxn ang="0">
                  <a:pos x="connsiteX3" y="connsiteY3"/>
                </a:cxn>
              </a:cxnLst>
              <a:rect l="l" t="t" r="r" b="b"/>
              <a:pathLst>
                <a:path w="353187" h="1175670">
                  <a:moveTo>
                    <a:pt x="353187" y="0"/>
                  </a:moveTo>
                  <a:lnTo>
                    <a:pt x="0" y="353187"/>
                  </a:lnTo>
                  <a:lnTo>
                    <a:pt x="0" y="1175671"/>
                  </a:lnTo>
                  <a:lnTo>
                    <a:pt x="353187" y="822484"/>
                  </a:lnTo>
                  <a:close/>
                </a:path>
              </a:pathLst>
            </a:custGeom>
            <a:grp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3BB0AFB8-AE3E-45C9-AAB1-93985E369211}"/>
                </a:ext>
              </a:extLst>
            </p:cNvPr>
            <p:cNvSpPr/>
            <p:nvPr/>
          </p:nvSpPr>
          <p:spPr>
            <a:xfrm>
              <a:off x="11539867" y="6574868"/>
              <a:ext cx="294598" cy="294599"/>
            </a:xfrm>
            <a:custGeom>
              <a:avLst/>
              <a:gdLst>
                <a:gd name="connsiteX0" fmla="*/ 76962 w 121729"/>
                <a:gd name="connsiteY0" fmla="*/ 0 h 121729"/>
                <a:gd name="connsiteX1" fmla="*/ 0 w 121729"/>
                <a:gd name="connsiteY1" fmla="*/ 76962 h 121729"/>
                <a:gd name="connsiteX2" fmla="*/ 0 w 121729"/>
                <a:gd name="connsiteY2" fmla="*/ 121729 h 121729"/>
                <a:gd name="connsiteX3" fmla="*/ 121729 w 121729"/>
                <a:gd name="connsiteY3" fmla="*/ 0 h 121729"/>
              </a:gdLst>
              <a:ahLst/>
              <a:cxnLst>
                <a:cxn ang="0">
                  <a:pos x="connsiteX0" y="connsiteY0"/>
                </a:cxn>
                <a:cxn ang="0">
                  <a:pos x="connsiteX1" y="connsiteY1"/>
                </a:cxn>
                <a:cxn ang="0">
                  <a:pos x="connsiteX2" y="connsiteY2"/>
                </a:cxn>
                <a:cxn ang="0">
                  <a:pos x="connsiteX3" y="connsiteY3"/>
                </a:cxn>
              </a:cxnLst>
              <a:rect l="l" t="t" r="r" b="b"/>
              <a:pathLst>
                <a:path w="121729" h="121729">
                  <a:moveTo>
                    <a:pt x="76962" y="0"/>
                  </a:moveTo>
                  <a:lnTo>
                    <a:pt x="0" y="76962"/>
                  </a:lnTo>
                  <a:lnTo>
                    <a:pt x="0" y="121729"/>
                  </a:lnTo>
                  <a:lnTo>
                    <a:pt x="121729" y="0"/>
                  </a:lnTo>
                  <a:close/>
                </a:path>
              </a:pathLst>
            </a:custGeom>
            <a:grp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ABF3371C-E75A-4348-B1E3-7A024A857216}"/>
                </a:ext>
              </a:extLst>
            </p:cNvPr>
            <p:cNvSpPr/>
            <p:nvPr/>
          </p:nvSpPr>
          <p:spPr>
            <a:xfrm>
              <a:off x="9971205" y="4441442"/>
              <a:ext cx="270855" cy="270855"/>
            </a:xfrm>
            <a:custGeom>
              <a:avLst/>
              <a:gdLst>
                <a:gd name="connsiteX0" fmla="*/ 70771 w 111918"/>
                <a:gd name="connsiteY0" fmla="*/ 0 h 111918"/>
                <a:gd name="connsiteX1" fmla="*/ 0 w 111918"/>
                <a:gd name="connsiteY1" fmla="*/ 70771 h 111918"/>
                <a:gd name="connsiteX2" fmla="*/ 0 w 111918"/>
                <a:gd name="connsiteY2" fmla="*/ 111919 h 111918"/>
                <a:gd name="connsiteX3" fmla="*/ 111919 w 111918"/>
                <a:gd name="connsiteY3" fmla="*/ 0 h 111918"/>
              </a:gdLst>
              <a:ahLst/>
              <a:cxnLst>
                <a:cxn ang="0">
                  <a:pos x="connsiteX0" y="connsiteY0"/>
                </a:cxn>
                <a:cxn ang="0">
                  <a:pos x="connsiteX1" y="connsiteY1"/>
                </a:cxn>
                <a:cxn ang="0">
                  <a:pos x="connsiteX2" y="connsiteY2"/>
                </a:cxn>
                <a:cxn ang="0">
                  <a:pos x="connsiteX3" y="connsiteY3"/>
                </a:cxn>
              </a:cxnLst>
              <a:rect l="l" t="t" r="r" b="b"/>
              <a:pathLst>
                <a:path w="111918" h="111918">
                  <a:moveTo>
                    <a:pt x="70771" y="0"/>
                  </a:moveTo>
                  <a:lnTo>
                    <a:pt x="0" y="70771"/>
                  </a:lnTo>
                  <a:lnTo>
                    <a:pt x="0" y="111919"/>
                  </a:lnTo>
                  <a:lnTo>
                    <a:pt x="111919" y="0"/>
                  </a:lnTo>
                  <a:close/>
                </a:path>
              </a:pathLst>
            </a:custGeom>
            <a:grp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427EE38B-0388-4DA4-984C-E1F1B9A01BF7}"/>
                </a:ext>
              </a:extLst>
            </p:cNvPr>
            <p:cNvSpPr/>
            <p:nvPr/>
          </p:nvSpPr>
          <p:spPr>
            <a:xfrm>
              <a:off x="10041514" y="2704961"/>
              <a:ext cx="2150485" cy="3962803"/>
            </a:xfrm>
            <a:custGeom>
              <a:avLst/>
              <a:gdLst>
                <a:gd name="connsiteX0" fmla="*/ 888587 w 888587"/>
                <a:gd name="connsiteY0" fmla="*/ 0 h 1637442"/>
                <a:gd name="connsiteX1" fmla="*/ 0 w 888587"/>
                <a:gd name="connsiteY1" fmla="*/ 888587 h 1637442"/>
                <a:gd name="connsiteX2" fmla="*/ 0 w 888587"/>
                <a:gd name="connsiteY2" fmla="*/ 1637443 h 1637442"/>
                <a:gd name="connsiteX3" fmla="*/ 888587 w 888587"/>
                <a:gd name="connsiteY3" fmla="*/ 748855 h 1637442"/>
              </a:gdLst>
              <a:ahLst/>
              <a:cxnLst>
                <a:cxn ang="0">
                  <a:pos x="connsiteX0" y="connsiteY0"/>
                </a:cxn>
                <a:cxn ang="0">
                  <a:pos x="connsiteX1" y="connsiteY1"/>
                </a:cxn>
                <a:cxn ang="0">
                  <a:pos x="connsiteX2" y="connsiteY2"/>
                </a:cxn>
                <a:cxn ang="0">
                  <a:pos x="connsiteX3" y="connsiteY3"/>
                </a:cxn>
              </a:cxnLst>
              <a:rect l="l" t="t" r="r" b="b"/>
              <a:pathLst>
                <a:path w="888587" h="1637442">
                  <a:moveTo>
                    <a:pt x="888587" y="0"/>
                  </a:moveTo>
                  <a:lnTo>
                    <a:pt x="0" y="888587"/>
                  </a:lnTo>
                  <a:lnTo>
                    <a:pt x="0" y="1637443"/>
                  </a:lnTo>
                  <a:lnTo>
                    <a:pt x="888587" y="748855"/>
                  </a:lnTo>
                  <a:close/>
                </a:path>
              </a:pathLst>
            </a:custGeom>
            <a:grpFill/>
            <a:ln w="9525"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1A1AB375-6EB9-4761-91C6-56E7ECA60351}"/>
                </a:ext>
              </a:extLst>
            </p:cNvPr>
            <p:cNvSpPr/>
            <p:nvPr/>
          </p:nvSpPr>
          <p:spPr>
            <a:xfrm>
              <a:off x="10832646" y="3089695"/>
              <a:ext cx="1359353" cy="1359354"/>
            </a:xfrm>
            <a:custGeom>
              <a:avLst/>
              <a:gdLst>
                <a:gd name="connsiteX0" fmla="*/ 561689 w 561689"/>
                <a:gd name="connsiteY0" fmla="*/ 0 h 561689"/>
                <a:gd name="connsiteX1" fmla="*/ 0 w 561689"/>
                <a:gd name="connsiteY1" fmla="*/ 561689 h 561689"/>
                <a:gd name="connsiteX2" fmla="*/ 458534 w 561689"/>
                <a:gd name="connsiteY2" fmla="*/ 561689 h 561689"/>
                <a:gd name="connsiteX3" fmla="*/ 561689 w 561689"/>
                <a:gd name="connsiteY3" fmla="*/ 458438 h 561689"/>
              </a:gdLst>
              <a:ahLst/>
              <a:cxnLst>
                <a:cxn ang="0">
                  <a:pos x="connsiteX0" y="connsiteY0"/>
                </a:cxn>
                <a:cxn ang="0">
                  <a:pos x="connsiteX1" y="connsiteY1"/>
                </a:cxn>
                <a:cxn ang="0">
                  <a:pos x="connsiteX2" y="connsiteY2"/>
                </a:cxn>
                <a:cxn ang="0">
                  <a:pos x="connsiteX3" y="connsiteY3"/>
                </a:cxn>
              </a:cxnLst>
              <a:rect l="l" t="t" r="r" b="b"/>
              <a:pathLst>
                <a:path w="561689" h="561689">
                  <a:moveTo>
                    <a:pt x="561689" y="0"/>
                  </a:moveTo>
                  <a:lnTo>
                    <a:pt x="0" y="561689"/>
                  </a:lnTo>
                  <a:lnTo>
                    <a:pt x="458534" y="561689"/>
                  </a:lnTo>
                  <a:lnTo>
                    <a:pt x="561689" y="458438"/>
                  </a:lnTo>
                  <a:close/>
                </a:path>
              </a:pathLst>
            </a:custGeom>
            <a:grpFill/>
            <a:ln w="9525"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A5FD43BD-F66B-4689-9A61-D6F29D1A9AD1}"/>
                </a:ext>
              </a:extLst>
            </p:cNvPr>
            <p:cNvSpPr/>
            <p:nvPr/>
          </p:nvSpPr>
          <p:spPr>
            <a:xfrm>
              <a:off x="10195499" y="3329429"/>
              <a:ext cx="1996500" cy="1996500"/>
            </a:xfrm>
            <a:custGeom>
              <a:avLst/>
              <a:gdLst>
                <a:gd name="connsiteX0" fmla="*/ 824960 w 824960"/>
                <a:gd name="connsiteY0" fmla="*/ 0 h 824960"/>
                <a:gd name="connsiteX1" fmla="*/ 0 w 824960"/>
                <a:gd name="connsiteY1" fmla="*/ 824960 h 824960"/>
                <a:gd name="connsiteX2" fmla="*/ 545021 w 824960"/>
                <a:gd name="connsiteY2" fmla="*/ 824960 h 824960"/>
                <a:gd name="connsiteX3" fmla="*/ 824960 w 824960"/>
                <a:gd name="connsiteY3" fmla="*/ 545021 h 824960"/>
              </a:gdLst>
              <a:ahLst/>
              <a:cxnLst>
                <a:cxn ang="0">
                  <a:pos x="connsiteX0" y="connsiteY0"/>
                </a:cxn>
                <a:cxn ang="0">
                  <a:pos x="connsiteX1" y="connsiteY1"/>
                </a:cxn>
                <a:cxn ang="0">
                  <a:pos x="connsiteX2" y="connsiteY2"/>
                </a:cxn>
                <a:cxn ang="0">
                  <a:pos x="connsiteX3" y="connsiteY3"/>
                </a:cxn>
              </a:cxnLst>
              <a:rect l="l" t="t" r="r" b="b"/>
              <a:pathLst>
                <a:path w="824960" h="824960">
                  <a:moveTo>
                    <a:pt x="824960" y="0"/>
                  </a:moveTo>
                  <a:lnTo>
                    <a:pt x="0" y="824960"/>
                  </a:lnTo>
                  <a:lnTo>
                    <a:pt x="545021" y="824960"/>
                  </a:lnTo>
                  <a:lnTo>
                    <a:pt x="824960" y="545021"/>
                  </a:lnTo>
                  <a:close/>
                </a:path>
              </a:pathLst>
            </a:custGeom>
            <a:grp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08680C26-BE61-4B80-BE34-A8BD51FBA99A}"/>
                </a:ext>
              </a:extLst>
            </p:cNvPr>
            <p:cNvSpPr/>
            <p:nvPr/>
          </p:nvSpPr>
          <p:spPr>
            <a:xfrm>
              <a:off x="9333136" y="4063625"/>
              <a:ext cx="2858861" cy="2858861"/>
            </a:xfrm>
            <a:custGeom>
              <a:avLst/>
              <a:gdLst>
                <a:gd name="connsiteX0" fmla="*/ 820960 w 1181290"/>
                <a:gd name="connsiteY0" fmla="*/ 1181290 h 1181290"/>
                <a:gd name="connsiteX1" fmla="*/ 1181291 w 1181290"/>
                <a:gd name="connsiteY1" fmla="*/ 820864 h 1181290"/>
                <a:gd name="connsiteX2" fmla="*/ 1181291 w 1181290"/>
                <a:gd name="connsiteY2" fmla="*/ 0 h 1181290"/>
                <a:gd name="connsiteX3" fmla="*/ 0 w 1181290"/>
                <a:gd name="connsiteY3" fmla="*/ 1181290 h 1181290"/>
              </a:gdLst>
              <a:ahLst/>
              <a:cxnLst>
                <a:cxn ang="0">
                  <a:pos x="connsiteX0" y="connsiteY0"/>
                </a:cxn>
                <a:cxn ang="0">
                  <a:pos x="connsiteX1" y="connsiteY1"/>
                </a:cxn>
                <a:cxn ang="0">
                  <a:pos x="connsiteX2" y="connsiteY2"/>
                </a:cxn>
                <a:cxn ang="0">
                  <a:pos x="connsiteX3" y="connsiteY3"/>
                </a:cxn>
              </a:cxnLst>
              <a:rect l="l" t="t" r="r" b="b"/>
              <a:pathLst>
                <a:path w="1181290" h="1181290">
                  <a:moveTo>
                    <a:pt x="820960" y="1181290"/>
                  </a:moveTo>
                  <a:lnTo>
                    <a:pt x="1181291" y="820864"/>
                  </a:lnTo>
                  <a:lnTo>
                    <a:pt x="1181291" y="0"/>
                  </a:lnTo>
                  <a:lnTo>
                    <a:pt x="0" y="1181290"/>
                  </a:lnTo>
                  <a:close/>
                </a:path>
              </a:pathLst>
            </a:custGeom>
            <a:grpFill/>
            <a:ln w="9525"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97D48237-DC5D-4711-9D69-67ACC9787E65}"/>
                </a:ext>
              </a:extLst>
            </p:cNvPr>
            <p:cNvSpPr/>
            <p:nvPr/>
          </p:nvSpPr>
          <p:spPr>
            <a:xfrm>
              <a:off x="8816088" y="5734177"/>
              <a:ext cx="790899" cy="790899"/>
            </a:xfrm>
            <a:custGeom>
              <a:avLst/>
              <a:gdLst>
                <a:gd name="connsiteX0" fmla="*/ 120205 w 326802"/>
                <a:gd name="connsiteY0" fmla="*/ 326803 h 326802"/>
                <a:gd name="connsiteX1" fmla="*/ 326803 w 326802"/>
                <a:gd name="connsiteY1" fmla="*/ 120205 h 326802"/>
                <a:gd name="connsiteX2" fmla="*/ 326803 w 326802"/>
                <a:gd name="connsiteY2" fmla="*/ 0 h 326802"/>
                <a:gd name="connsiteX3" fmla="*/ 0 w 326802"/>
                <a:gd name="connsiteY3" fmla="*/ 326803 h 326802"/>
              </a:gdLst>
              <a:ahLst/>
              <a:cxnLst>
                <a:cxn ang="0">
                  <a:pos x="connsiteX0" y="connsiteY0"/>
                </a:cxn>
                <a:cxn ang="0">
                  <a:pos x="connsiteX1" y="connsiteY1"/>
                </a:cxn>
                <a:cxn ang="0">
                  <a:pos x="connsiteX2" y="connsiteY2"/>
                </a:cxn>
                <a:cxn ang="0">
                  <a:pos x="connsiteX3" y="connsiteY3"/>
                </a:cxn>
              </a:cxnLst>
              <a:rect l="l" t="t" r="r" b="b"/>
              <a:pathLst>
                <a:path w="326802" h="326802">
                  <a:moveTo>
                    <a:pt x="120205" y="326803"/>
                  </a:moveTo>
                  <a:lnTo>
                    <a:pt x="326803" y="120205"/>
                  </a:lnTo>
                  <a:lnTo>
                    <a:pt x="326803" y="0"/>
                  </a:lnTo>
                  <a:lnTo>
                    <a:pt x="0" y="326803"/>
                  </a:lnTo>
                  <a:close/>
                </a:path>
              </a:pathLst>
            </a:custGeom>
            <a:grpFill/>
            <a:ln w="9525"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7DC83200-1D39-45DA-81EC-540423E0319C}"/>
                </a:ext>
              </a:extLst>
            </p:cNvPr>
            <p:cNvSpPr/>
            <p:nvPr/>
          </p:nvSpPr>
          <p:spPr>
            <a:xfrm>
              <a:off x="10111359" y="6680213"/>
              <a:ext cx="207232" cy="207232"/>
            </a:xfrm>
            <a:custGeom>
              <a:avLst/>
              <a:gdLst>
                <a:gd name="connsiteX0" fmla="*/ 31432 w 85629"/>
                <a:gd name="connsiteY0" fmla="*/ 85630 h 85629"/>
                <a:gd name="connsiteX1" fmla="*/ 85630 w 85629"/>
                <a:gd name="connsiteY1" fmla="*/ 31528 h 85629"/>
                <a:gd name="connsiteX2" fmla="*/ 85630 w 85629"/>
                <a:gd name="connsiteY2" fmla="*/ 0 h 85629"/>
                <a:gd name="connsiteX3" fmla="*/ 0 w 85629"/>
                <a:gd name="connsiteY3" fmla="*/ 85630 h 85629"/>
              </a:gdLst>
              <a:ahLst/>
              <a:cxnLst>
                <a:cxn ang="0">
                  <a:pos x="connsiteX0" y="connsiteY0"/>
                </a:cxn>
                <a:cxn ang="0">
                  <a:pos x="connsiteX1" y="connsiteY1"/>
                </a:cxn>
                <a:cxn ang="0">
                  <a:pos x="connsiteX2" y="connsiteY2"/>
                </a:cxn>
                <a:cxn ang="0">
                  <a:pos x="connsiteX3" y="connsiteY3"/>
                </a:cxn>
              </a:cxnLst>
              <a:rect l="l" t="t" r="r" b="b"/>
              <a:pathLst>
                <a:path w="85629" h="85629">
                  <a:moveTo>
                    <a:pt x="31432" y="85630"/>
                  </a:moveTo>
                  <a:lnTo>
                    <a:pt x="85630" y="31528"/>
                  </a:lnTo>
                  <a:lnTo>
                    <a:pt x="85630" y="0"/>
                  </a:lnTo>
                  <a:lnTo>
                    <a:pt x="0" y="85630"/>
                  </a:lnTo>
                  <a:close/>
                </a:path>
              </a:pathLst>
            </a:custGeom>
            <a:grp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4064F6DC-DD29-41F8-A6E0-2719F41240E8}"/>
                </a:ext>
              </a:extLst>
            </p:cNvPr>
            <p:cNvSpPr/>
            <p:nvPr/>
          </p:nvSpPr>
          <p:spPr>
            <a:xfrm>
              <a:off x="11427608" y="3784239"/>
              <a:ext cx="764392" cy="3138247"/>
            </a:xfrm>
            <a:custGeom>
              <a:avLst/>
              <a:gdLst>
                <a:gd name="connsiteX0" fmla="*/ 189643 w 315849"/>
                <a:gd name="connsiteY0" fmla="*/ 1296733 h 1296733"/>
                <a:gd name="connsiteX1" fmla="*/ 315849 w 315849"/>
                <a:gd name="connsiteY1" fmla="*/ 1170432 h 1296733"/>
                <a:gd name="connsiteX2" fmla="*/ 315849 w 315849"/>
                <a:gd name="connsiteY2" fmla="*/ 0 h 1296733"/>
                <a:gd name="connsiteX3" fmla="*/ 0 w 315849"/>
                <a:gd name="connsiteY3" fmla="*/ 315849 h 1296733"/>
                <a:gd name="connsiteX4" fmla="*/ 0 w 315849"/>
                <a:gd name="connsiteY4" fmla="*/ 1296733 h 129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49" h="1296733">
                  <a:moveTo>
                    <a:pt x="189643" y="1296733"/>
                  </a:moveTo>
                  <a:lnTo>
                    <a:pt x="315849" y="1170432"/>
                  </a:lnTo>
                  <a:lnTo>
                    <a:pt x="315849" y="0"/>
                  </a:lnTo>
                  <a:lnTo>
                    <a:pt x="0" y="315849"/>
                  </a:lnTo>
                  <a:lnTo>
                    <a:pt x="0" y="1296733"/>
                  </a:lnTo>
                  <a:close/>
                </a:path>
              </a:pathLst>
            </a:custGeom>
            <a:grpFill/>
            <a:ln w="9525" cap="flat">
              <a:noFill/>
              <a:prstDash val="solid"/>
              <a:miter/>
            </a:ln>
          </p:spPr>
          <p:txBody>
            <a:bodyPr rtlCol="0" anchor="ctr"/>
            <a:lstStyle/>
            <a:p>
              <a:endParaRPr lang="en-GB" dirty="0"/>
            </a:p>
          </p:txBody>
        </p:sp>
        <p:grpSp>
          <p:nvGrpSpPr>
            <p:cNvPr id="23" name="Group 22">
              <a:extLst>
                <a:ext uri="{FF2B5EF4-FFF2-40B4-BE49-F238E27FC236}">
                  <a16:creationId xmlns:a16="http://schemas.microsoft.com/office/drawing/2014/main" id="{5E415305-059B-4326-9E15-C80CFA06BE46}"/>
                </a:ext>
              </a:extLst>
            </p:cNvPr>
            <p:cNvGrpSpPr/>
            <p:nvPr/>
          </p:nvGrpSpPr>
          <p:grpSpPr>
            <a:xfrm>
              <a:off x="7914541" y="5088731"/>
              <a:ext cx="4277459" cy="1949013"/>
              <a:chOff x="5216937" y="3751707"/>
              <a:chExt cx="1767459" cy="805338"/>
            </a:xfrm>
            <a:grpFill/>
          </p:grpSpPr>
          <p:sp>
            <p:nvSpPr>
              <p:cNvPr id="24" name="Freeform: Shape 23">
                <a:extLst>
                  <a:ext uri="{FF2B5EF4-FFF2-40B4-BE49-F238E27FC236}">
                    <a16:creationId xmlns:a16="http://schemas.microsoft.com/office/drawing/2014/main" id="{EF089BEE-0E79-4192-A403-FD0AAA63CFBB}"/>
                  </a:ext>
                </a:extLst>
              </p:cNvPr>
              <p:cNvSpPr/>
              <p:nvPr/>
            </p:nvSpPr>
            <p:spPr>
              <a:xfrm>
                <a:off x="6767797" y="4464367"/>
                <a:ext cx="203930" cy="45053"/>
              </a:xfrm>
              <a:custGeom>
                <a:avLst/>
                <a:gdLst>
                  <a:gd name="connsiteX0" fmla="*/ 158877 w 203930"/>
                  <a:gd name="connsiteY0" fmla="*/ 45053 h 45053"/>
                  <a:gd name="connsiteX1" fmla="*/ 203930 w 203930"/>
                  <a:gd name="connsiteY1" fmla="*/ 0 h 45053"/>
                  <a:gd name="connsiteX2" fmla="*/ 44958 w 203930"/>
                  <a:gd name="connsiteY2" fmla="*/ 0 h 45053"/>
                  <a:gd name="connsiteX3" fmla="*/ 0 w 203930"/>
                  <a:gd name="connsiteY3" fmla="*/ 45053 h 45053"/>
                </a:gdLst>
                <a:ahLst/>
                <a:cxnLst>
                  <a:cxn ang="0">
                    <a:pos x="connsiteX0" y="connsiteY0"/>
                  </a:cxn>
                  <a:cxn ang="0">
                    <a:pos x="connsiteX1" y="connsiteY1"/>
                  </a:cxn>
                  <a:cxn ang="0">
                    <a:pos x="connsiteX2" y="connsiteY2"/>
                  </a:cxn>
                  <a:cxn ang="0">
                    <a:pos x="connsiteX3" y="connsiteY3"/>
                  </a:cxn>
                </a:cxnLst>
                <a:rect l="l" t="t" r="r" b="b"/>
                <a:pathLst>
                  <a:path w="203930" h="45053">
                    <a:moveTo>
                      <a:pt x="158877" y="45053"/>
                    </a:moveTo>
                    <a:lnTo>
                      <a:pt x="203930" y="0"/>
                    </a:lnTo>
                    <a:lnTo>
                      <a:pt x="44958" y="0"/>
                    </a:lnTo>
                    <a:lnTo>
                      <a:pt x="0" y="45053"/>
                    </a:lnTo>
                    <a:close/>
                  </a:path>
                </a:pathLst>
              </a:custGeom>
              <a:grp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F1181C18-456B-4074-9D03-AEFB2C72B6D2}"/>
                  </a:ext>
                </a:extLst>
              </p:cNvPr>
              <p:cNvSpPr/>
              <p:nvPr/>
            </p:nvSpPr>
            <p:spPr>
              <a:xfrm>
                <a:off x="6099142" y="4276629"/>
                <a:ext cx="727519" cy="232790"/>
              </a:xfrm>
              <a:custGeom>
                <a:avLst/>
                <a:gdLst>
                  <a:gd name="connsiteX0" fmla="*/ 494729 w 727519"/>
                  <a:gd name="connsiteY0" fmla="*/ 232791 h 232790"/>
                  <a:gd name="connsiteX1" fmla="*/ 727520 w 727519"/>
                  <a:gd name="connsiteY1" fmla="*/ 0 h 232790"/>
                  <a:gd name="connsiteX2" fmla="*/ 232696 w 727519"/>
                  <a:gd name="connsiteY2" fmla="*/ 0 h 232790"/>
                  <a:gd name="connsiteX3" fmla="*/ 0 w 727519"/>
                  <a:gd name="connsiteY3" fmla="*/ 232791 h 232790"/>
                </a:gdLst>
                <a:ahLst/>
                <a:cxnLst>
                  <a:cxn ang="0">
                    <a:pos x="connsiteX0" y="connsiteY0"/>
                  </a:cxn>
                  <a:cxn ang="0">
                    <a:pos x="connsiteX1" y="connsiteY1"/>
                  </a:cxn>
                  <a:cxn ang="0">
                    <a:pos x="connsiteX2" y="connsiteY2"/>
                  </a:cxn>
                  <a:cxn ang="0">
                    <a:pos x="connsiteX3" y="connsiteY3"/>
                  </a:cxn>
                </a:cxnLst>
                <a:rect l="l" t="t" r="r" b="b"/>
                <a:pathLst>
                  <a:path w="727519" h="232790">
                    <a:moveTo>
                      <a:pt x="494729" y="232791"/>
                    </a:moveTo>
                    <a:lnTo>
                      <a:pt x="727520" y="0"/>
                    </a:lnTo>
                    <a:lnTo>
                      <a:pt x="232696" y="0"/>
                    </a:lnTo>
                    <a:lnTo>
                      <a:pt x="0" y="232791"/>
                    </a:lnTo>
                    <a:close/>
                  </a:path>
                </a:pathLst>
              </a:custGeom>
              <a:grp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1804D2F2-922F-4A6C-B9C1-1ACD57576C79}"/>
                  </a:ext>
                </a:extLst>
              </p:cNvPr>
              <p:cNvSpPr/>
              <p:nvPr/>
            </p:nvSpPr>
            <p:spPr>
              <a:xfrm>
                <a:off x="5331141" y="4140231"/>
                <a:ext cx="369188" cy="369188"/>
              </a:xfrm>
              <a:custGeom>
                <a:avLst/>
                <a:gdLst>
                  <a:gd name="connsiteX0" fmla="*/ 369189 w 369188"/>
                  <a:gd name="connsiteY0" fmla="*/ 369189 h 369188"/>
                  <a:gd name="connsiteX1" fmla="*/ 369189 w 369188"/>
                  <a:gd name="connsiteY1" fmla="*/ 0 h 369188"/>
                  <a:gd name="connsiteX2" fmla="*/ 0 w 369188"/>
                  <a:gd name="connsiteY2" fmla="*/ 369189 h 369188"/>
                </a:gdLst>
                <a:ahLst/>
                <a:cxnLst>
                  <a:cxn ang="0">
                    <a:pos x="connsiteX0" y="connsiteY0"/>
                  </a:cxn>
                  <a:cxn ang="0">
                    <a:pos x="connsiteX1" y="connsiteY1"/>
                  </a:cxn>
                  <a:cxn ang="0">
                    <a:pos x="connsiteX2" y="connsiteY2"/>
                  </a:cxn>
                </a:cxnLst>
                <a:rect l="l" t="t" r="r" b="b"/>
                <a:pathLst>
                  <a:path w="369188" h="369188">
                    <a:moveTo>
                      <a:pt x="369189" y="369189"/>
                    </a:moveTo>
                    <a:lnTo>
                      <a:pt x="369189" y="0"/>
                    </a:lnTo>
                    <a:lnTo>
                      <a:pt x="0" y="369189"/>
                    </a:lnTo>
                    <a:close/>
                  </a:path>
                </a:pathLst>
              </a:custGeom>
              <a:grp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485C95D9-91F6-4C15-855E-635DB2437C1A}"/>
                  </a:ext>
                </a:extLst>
              </p:cNvPr>
              <p:cNvSpPr/>
              <p:nvPr/>
            </p:nvSpPr>
            <p:spPr>
              <a:xfrm>
                <a:off x="6559581" y="3918489"/>
                <a:ext cx="424815" cy="424815"/>
              </a:xfrm>
              <a:custGeom>
                <a:avLst/>
                <a:gdLst>
                  <a:gd name="connsiteX0" fmla="*/ 424815 w 424815"/>
                  <a:gd name="connsiteY0" fmla="*/ 0 h 424815"/>
                  <a:gd name="connsiteX1" fmla="*/ 0 w 424815"/>
                  <a:gd name="connsiteY1" fmla="*/ 424815 h 424815"/>
                  <a:gd name="connsiteX2" fmla="*/ 159258 w 424815"/>
                  <a:gd name="connsiteY2" fmla="*/ 424815 h 424815"/>
                  <a:gd name="connsiteX3" fmla="*/ 424815 w 424815"/>
                  <a:gd name="connsiteY3" fmla="*/ 159258 h 424815"/>
                </a:gdLst>
                <a:ahLst/>
                <a:cxnLst>
                  <a:cxn ang="0">
                    <a:pos x="connsiteX0" y="connsiteY0"/>
                  </a:cxn>
                  <a:cxn ang="0">
                    <a:pos x="connsiteX1" y="connsiteY1"/>
                  </a:cxn>
                  <a:cxn ang="0">
                    <a:pos x="connsiteX2" y="connsiteY2"/>
                  </a:cxn>
                  <a:cxn ang="0">
                    <a:pos x="connsiteX3" y="connsiteY3"/>
                  </a:cxn>
                </a:cxnLst>
                <a:rect l="l" t="t" r="r" b="b"/>
                <a:pathLst>
                  <a:path w="424815" h="424815">
                    <a:moveTo>
                      <a:pt x="424815" y="0"/>
                    </a:moveTo>
                    <a:lnTo>
                      <a:pt x="0" y="424815"/>
                    </a:lnTo>
                    <a:lnTo>
                      <a:pt x="159258" y="424815"/>
                    </a:lnTo>
                    <a:lnTo>
                      <a:pt x="424815" y="159258"/>
                    </a:lnTo>
                    <a:close/>
                  </a:path>
                </a:pathLst>
              </a:custGeom>
              <a:grp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2DFADE78-7711-4F18-BA00-817F3086044C}"/>
                  </a:ext>
                </a:extLst>
              </p:cNvPr>
              <p:cNvSpPr/>
              <p:nvPr/>
            </p:nvSpPr>
            <p:spPr>
              <a:xfrm>
                <a:off x="6113334" y="3751707"/>
                <a:ext cx="757713" cy="757713"/>
              </a:xfrm>
              <a:custGeom>
                <a:avLst/>
                <a:gdLst>
                  <a:gd name="connsiteX0" fmla="*/ 344329 w 757713"/>
                  <a:gd name="connsiteY0" fmla="*/ 757714 h 757713"/>
                  <a:gd name="connsiteX1" fmla="*/ 757714 w 757713"/>
                  <a:gd name="connsiteY1" fmla="*/ 344329 h 757713"/>
                  <a:gd name="connsiteX2" fmla="*/ 757714 w 757713"/>
                  <a:gd name="connsiteY2" fmla="*/ 0 h 757713"/>
                  <a:gd name="connsiteX3" fmla="*/ 0 w 757713"/>
                  <a:gd name="connsiteY3" fmla="*/ 757714 h 757713"/>
                </a:gdLst>
                <a:ahLst/>
                <a:cxnLst>
                  <a:cxn ang="0">
                    <a:pos x="connsiteX0" y="connsiteY0"/>
                  </a:cxn>
                  <a:cxn ang="0">
                    <a:pos x="connsiteX1" y="connsiteY1"/>
                  </a:cxn>
                  <a:cxn ang="0">
                    <a:pos x="connsiteX2" y="connsiteY2"/>
                  </a:cxn>
                  <a:cxn ang="0">
                    <a:pos x="connsiteX3" y="connsiteY3"/>
                  </a:cxn>
                </a:cxnLst>
                <a:rect l="l" t="t" r="r" b="b"/>
                <a:pathLst>
                  <a:path w="757713" h="757713">
                    <a:moveTo>
                      <a:pt x="344329" y="757714"/>
                    </a:moveTo>
                    <a:lnTo>
                      <a:pt x="757714" y="344329"/>
                    </a:lnTo>
                    <a:lnTo>
                      <a:pt x="757714" y="0"/>
                    </a:lnTo>
                    <a:lnTo>
                      <a:pt x="0" y="757714"/>
                    </a:lnTo>
                    <a:close/>
                  </a:path>
                </a:pathLst>
              </a:custGeom>
              <a:grp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E23DC248-5B36-4BD8-A702-057BA66FB0C9}"/>
                  </a:ext>
                </a:extLst>
              </p:cNvPr>
              <p:cNvSpPr/>
              <p:nvPr/>
            </p:nvSpPr>
            <p:spPr>
              <a:xfrm>
                <a:off x="5216937" y="4246816"/>
                <a:ext cx="310229" cy="310229"/>
              </a:xfrm>
              <a:custGeom>
                <a:avLst/>
                <a:gdLst>
                  <a:gd name="connsiteX0" fmla="*/ 184975 w 310229"/>
                  <a:gd name="connsiteY0" fmla="*/ 310229 h 310229"/>
                  <a:gd name="connsiteX1" fmla="*/ 310229 w 310229"/>
                  <a:gd name="connsiteY1" fmla="*/ 184975 h 310229"/>
                  <a:gd name="connsiteX2" fmla="*/ 310229 w 310229"/>
                  <a:gd name="connsiteY2" fmla="*/ 0 h 310229"/>
                  <a:gd name="connsiteX3" fmla="*/ 0 w 310229"/>
                  <a:gd name="connsiteY3" fmla="*/ 310229 h 310229"/>
                </a:gdLst>
                <a:ahLst/>
                <a:cxnLst>
                  <a:cxn ang="0">
                    <a:pos x="connsiteX0" y="connsiteY0"/>
                  </a:cxn>
                  <a:cxn ang="0">
                    <a:pos x="connsiteX1" y="connsiteY1"/>
                  </a:cxn>
                  <a:cxn ang="0">
                    <a:pos x="connsiteX2" y="connsiteY2"/>
                  </a:cxn>
                  <a:cxn ang="0">
                    <a:pos x="connsiteX3" y="connsiteY3"/>
                  </a:cxn>
                </a:cxnLst>
                <a:rect l="l" t="t" r="r" b="b"/>
                <a:pathLst>
                  <a:path w="310229" h="310229">
                    <a:moveTo>
                      <a:pt x="184975" y="310229"/>
                    </a:moveTo>
                    <a:lnTo>
                      <a:pt x="310229" y="184975"/>
                    </a:lnTo>
                    <a:lnTo>
                      <a:pt x="310229" y="0"/>
                    </a:lnTo>
                    <a:lnTo>
                      <a:pt x="0" y="310229"/>
                    </a:lnTo>
                    <a:close/>
                  </a:path>
                </a:pathLst>
              </a:custGeom>
              <a:grpFill/>
              <a:ln w="9525" cap="flat">
                <a:noFill/>
                <a:prstDash val="solid"/>
                <a:miter/>
              </a:ln>
            </p:spPr>
            <p:txBody>
              <a:bodyPr rtlCol="0" anchor="ctr"/>
              <a:lstStyle/>
              <a:p>
                <a:endParaRPr lang="en-GB"/>
              </a:p>
            </p:txBody>
          </p:sp>
        </p:grpSp>
      </p:grpSp>
      <p:grpSp>
        <p:nvGrpSpPr>
          <p:cNvPr id="30" name="Group 29">
            <a:extLst>
              <a:ext uri="{FF2B5EF4-FFF2-40B4-BE49-F238E27FC236}">
                <a16:creationId xmlns:a16="http://schemas.microsoft.com/office/drawing/2014/main" id="{9D4EE691-2ECE-4DD1-8E2E-B25AD8F64581}"/>
              </a:ext>
            </a:extLst>
          </p:cNvPr>
          <p:cNvGrpSpPr/>
          <p:nvPr/>
        </p:nvGrpSpPr>
        <p:grpSpPr>
          <a:xfrm>
            <a:off x="0" y="-186450"/>
            <a:ext cx="3232530" cy="4114943"/>
            <a:chOff x="-1083009" y="-1005135"/>
            <a:chExt cx="3232530" cy="4114943"/>
          </a:xfrm>
          <a:solidFill>
            <a:schemeClr val="accent1">
              <a:alpha val="50000"/>
            </a:schemeClr>
          </a:solidFill>
        </p:grpSpPr>
        <p:sp>
          <p:nvSpPr>
            <p:cNvPr id="31" name="Freeform: Shape 30">
              <a:extLst>
                <a:ext uri="{FF2B5EF4-FFF2-40B4-BE49-F238E27FC236}">
                  <a16:creationId xmlns:a16="http://schemas.microsoft.com/office/drawing/2014/main" id="{0B82D7EA-D319-4ECA-81C3-E47D27D3CFD3}"/>
                </a:ext>
              </a:extLst>
            </p:cNvPr>
            <p:cNvSpPr/>
            <p:nvPr/>
          </p:nvSpPr>
          <p:spPr>
            <a:xfrm>
              <a:off x="-1083009" y="-618098"/>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grpFill/>
            <a:ln w="952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7F9D4C8-5A9A-4EBC-959E-890DF5051F7C}"/>
                </a:ext>
              </a:extLst>
            </p:cNvPr>
            <p:cNvSpPr/>
            <p:nvPr/>
          </p:nvSpPr>
          <p:spPr>
            <a:xfrm>
              <a:off x="-1083009" y="-583982"/>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grpFill/>
            <a:ln w="952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7E20194-DD3C-442A-836D-8D8A77BAE902}"/>
                </a:ext>
              </a:extLst>
            </p:cNvPr>
            <p:cNvSpPr/>
            <p:nvPr/>
          </p:nvSpPr>
          <p:spPr>
            <a:xfrm>
              <a:off x="-1007170" y="-258493"/>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grpFill/>
            <a:ln w="952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C596CAE2-AB38-4070-9AC3-11143EED5E65}"/>
                </a:ext>
              </a:extLst>
            </p:cNvPr>
            <p:cNvSpPr/>
            <p:nvPr/>
          </p:nvSpPr>
          <p:spPr>
            <a:xfrm>
              <a:off x="-1083009" y="959555"/>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grpFill/>
            <a:ln w="952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BEF7656F-82AD-4DD5-8BF0-5A5AB6F987A4}"/>
                </a:ext>
              </a:extLst>
            </p:cNvPr>
            <p:cNvSpPr/>
            <p:nvPr/>
          </p:nvSpPr>
          <p:spPr>
            <a:xfrm>
              <a:off x="-812844" y="-878120"/>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grpFill/>
            <a:ln w="952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2FA13677-8149-4F72-B231-925EF0745867}"/>
                </a:ext>
              </a:extLst>
            </p:cNvPr>
            <p:cNvSpPr/>
            <p:nvPr/>
          </p:nvSpPr>
          <p:spPr>
            <a:xfrm>
              <a:off x="-1083009" y="-725750"/>
              <a:ext cx="1625138"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grpFill/>
            <a:ln w="9525"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E8B71ED5-264F-46DD-872B-C284AFA45EC2}"/>
                </a:ext>
              </a:extLst>
            </p:cNvPr>
            <p:cNvSpPr/>
            <p:nvPr/>
          </p:nvSpPr>
          <p:spPr>
            <a:xfrm>
              <a:off x="-1083009" y="288292"/>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grp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99FE1E02-6138-417F-8C8D-159B9D05ADD4}"/>
                </a:ext>
              </a:extLst>
            </p:cNvPr>
            <p:cNvSpPr/>
            <p:nvPr/>
          </p:nvSpPr>
          <p:spPr>
            <a:xfrm>
              <a:off x="-1083009" y="-917999"/>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grpFill/>
            <a:ln w="952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DC40CF76-6318-4A7B-A1E5-B61D3CD47322}"/>
                </a:ext>
              </a:extLst>
            </p:cNvPr>
            <p:cNvSpPr/>
            <p:nvPr/>
          </p:nvSpPr>
          <p:spPr>
            <a:xfrm>
              <a:off x="870616" y="-617868"/>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grpFill/>
            <a:ln w="952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97793644-CF02-4CFC-B078-0300116E5447}"/>
                </a:ext>
              </a:extLst>
            </p:cNvPr>
            <p:cNvSpPr/>
            <p:nvPr/>
          </p:nvSpPr>
          <p:spPr>
            <a:xfrm>
              <a:off x="332820" y="-891491"/>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grpFill/>
            <a:ln w="952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8BF5CD80-E38C-4590-A0C1-A940432FE654}"/>
                </a:ext>
              </a:extLst>
            </p:cNvPr>
            <p:cNvSpPr/>
            <p:nvPr/>
          </p:nvSpPr>
          <p:spPr>
            <a:xfrm>
              <a:off x="-1083009" y="-917999"/>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grpFill/>
            <a:ln w="9525"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C935EFC7-9A26-424B-8189-E4F4C086B192}"/>
                </a:ext>
              </a:extLst>
            </p:cNvPr>
            <p:cNvSpPr/>
            <p:nvPr/>
          </p:nvSpPr>
          <p:spPr>
            <a:xfrm>
              <a:off x="-1059727" y="-917999"/>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grpFill/>
            <a:ln w="9525"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41F30919-0695-469A-BF81-A4E7E6A76005}"/>
                </a:ext>
              </a:extLst>
            </p:cNvPr>
            <p:cNvSpPr/>
            <p:nvPr/>
          </p:nvSpPr>
          <p:spPr>
            <a:xfrm>
              <a:off x="-794403" y="-917999"/>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grpFill/>
            <a:ln w="9525"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5D7E8E92-CDFC-419C-8CB5-D0069207C25F}"/>
                </a:ext>
              </a:extLst>
            </p:cNvPr>
            <p:cNvSpPr/>
            <p:nvPr/>
          </p:nvSpPr>
          <p:spPr>
            <a:xfrm>
              <a:off x="1265490" y="-917999"/>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grpFill/>
            <a:ln w="9525"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FBB10ADC-848B-4227-859E-4199909AFE19}"/>
                </a:ext>
              </a:extLst>
            </p:cNvPr>
            <p:cNvSpPr/>
            <p:nvPr/>
          </p:nvSpPr>
          <p:spPr>
            <a:xfrm>
              <a:off x="-1083009" y="-614180"/>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grpFill/>
            <a:ln w="9525"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BF21E6A6-38FD-4ADA-B8B9-7105A6D38BA8}"/>
                </a:ext>
              </a:extLst>
            </p:cNvPr>
            <p:cNvSpPr/>
            <p:nvPr/>
          </p:nvSpPr>
          <p:spPr>
            <a:xfrm>
              <a:off x="-875774" y="-917999"/>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grpFill/>
            <a:ln w="9525"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53C71421-A6FF-4475-ADFB-E5F6D5A8AD21}"/>
                </a:ext>
              </a:extLst>
            </p:cNvPr>
            <p:cNvSpPr/>
            <p:nvPr/>
          </p:nvSpPr>
          <p:spPr>
            <a:xfrm>
              <a:off x="1582221" y="-1005135"/>
              <a:ext cx="567300" cy="567300"/>
            </a:xfrm>
            <a:custGeom>
              <a:avLst/>
              <a:gdLst>
                <a:gd name="connsiteX0" fmla="*/ 94583 w 234410"/>
                <a:gd name="connsiteY0" fmla="*/ 0 h 234410"/>
                <a:gd name="connsiteX1" fmla="*/ 0 w 234410"/>
                <a:gd name="connsiteY1" fmla="*/ 94583 h 234410"/>
                <a:gd name="connsiteX2" fmla="*/ 0 w 234410"/>
                <a:gd name="connsiteY2" fmla="*/ 234410 h 234410"/>
                <a:gd name="connsiteX3" fmla="*/ 234410 w 234410"/>
                <a:gd name="connsiteY3" fmla="*/ 0 h 234410"/>
              </a:gdLst>
              <a:ahLst/>
              <a:cxnLst>
                <a:cxn ang="0">
                  <a:pos x="connsiteX0" y="connsiteY0"/>
                </a:cxn>
                <a:cxn ang="0">
                  <a:pos x="connsiteX1" y="connsiteY1"/>
                </a:cxn>
                <a:cxn ang="0">
                  <a:pos x="connsiteX2" y="connsiteY2"/>
                </a:cxn>
                <a:cxn ang="0">
                  <a:pos x="connsiteX3" y="connsiteY3"/>
                </a:cxn>
              </a:cxnLst>
              <a:rect l="l" t="t" r="r" b="b"/>
              <a:pathLst>
                <a:path w="234410" h="234410">
                  <a:moveTo>
                    <a:pt x="94583" y="0"/>
                  </a:moveTo>
                  <a:lnTo>
                    <a:pt x="0" y="94583"/>
                  </a:lnTo>
                  <a:lnTo>
                    <a:pt x="0" y="234410"/>
                  </a:lnTo>
                  <a:lnTo>
                    <a:pt x="234410" y="0"/>
                  </a:lnTo>
                  <a:close/>
                </a:path>
              </a:pathLst>
            </a:custGeom>
            <a:grpFill/>
            <a:ln w="9525" cap="flat">
              <a:noFill/>
              <a:prstDash val="solid"/>
              <a:miter/>
            </a:ln>
          </p:spPr>
          <p:txBody>
            <a:bodyPr rtlCol="0" anchor="ctr"/>
            <a:lstStyle/>
            <a:p>
              <a:endParaRPr lang="en-GB"/>
            </a:p>
          </p:txBody>
        </p:sp>
      </p:grpSp>
      <p:sp>
        <p:nvSpPr>
          <p:cNvPr id="7" name="Text Placeholder 6">
            <a:extLst>
              <a:ext uri="{FF2B5EF4-FFF2-40B4-BE49-F238E27FC236}">
                <a16:creationId xmlns:a16="http://schemas.microsoft.com/office/drawing/2014/main" id="{C2320649-ACD7-42E9-A261-E6ED46ACB452}"/>
              </a:ext>
            </a:extLst>
          </p:cNvPr>
          <p:cNvSpPr>
            <a:spLocks noGrp="1"/>
          </p:cNvSpPr>
          <p:nvPr>
            <p:ph type="body" sz="quarter" idx="13"/>
          </p:nvPr>
        </p:nvSpPr>
        <p:spPr>
          <a:xfrm>
            <a:off x="1953624" y="1777424"/>
            <a:ext cx="9565275" cy="1643062"/>
          </a:xfrm>
        </p:spPr>
        <p:txBody>
          <a:bodyPr vert="horz" lIns="91440" tIns="45720" rIns="91440" bIns="45720" rtlCol="0" anchor="b">
            <a:normAutofit/>
          </a:bodyPr>
          <a:lstStyle>
            <a:lvl1pPr marL="0" indent="0">
              <a:buNone/>
              <a:defRPr lang="en-US" altLang="zh-CN" sz="4400" b="1" smtClean="0">
                <a:latin typeface="+mj-lt"/>
                <a:ea typeface="+mj-ea"/>
                <a:cs typeface="+mj-cs"/>
              </a:defRPr>
            </a:lvl1pPr>
            <a:lvl2pPr marL="457200" indent="0">
              <a:buNone/>
              <a:defRPr lang="en-US" altLang="zh-CN" smtClean="0"/>
            </a:lvl2pPr>
            <a:lvl3pPr>
              <a:defRPr lang="en-US" altLang="zh-CN" smtClean="0"/>
            </a:lvl3pPr>
            <a:lvl4pPr>
              <a:defRPr lang="en-US" altLang="zh-CN" smtClean="0"/>
            </a:lvl4pPr>
            <a:lvl5pPr>
              <a:defRPr lang="zh-CN" altLang="en-US"/>
            </a:lvl5pPr>
          </a:lstStyle>
          <a:p>
            <a:pPr marL="228600" lvl="0" indent="-228600" defTabSz="914354">
              <a:spcBef>
                <a:spcPct val="0"/>
              </a:spcBef>
            </a:pPr>
            <a:r>
              <a:rPr lang="zh-CN" altLang="en-US" smtClean="0"/>
              <a:t>编辑母版文本样式</a:t>
            </a:r>
          </a:p>
        </p:txBody>
      </p:sp>
      <p:sp>
        <p:nvSpPr>
          <p:cNvPr id="8" name="Text Placeholder 7">
            <a:extLst>
              <a:ext uri="{FF2B5EF4-FFF2-40B4-BE49-F238E27FC236}">
                <a16:creationId xmlns:a16="http://schemas.microsoft.com/office/drawing/2014/main" id="{DC428848-58C6-4501-8214-B803889F273E}"/>
              </a:ext>
            </a:extLst>
          </p:cNvPr>
          <p:cNvSpPr>
            <a:spLocks noGrp="1"/>
          </p:cNvSpPr>
          <p:nvPr>
            <p:ph type="body" sz="quarter" idx="14" hasCustomPrompt="1"/>
          </p:nvPr>
        </p:nvSpPr>
        <p:spPr>
          <a:xfrm>
            <a:off x="1953624" y="5558378"/>
            <a:ext cx="9565275" cy="296271"/>
          </a:xfrm>
        </p:spPr>
        <p:txBody>
          <a:bodyPr vert="horz" lIns="91440" tIns="45720" rIns="91440" bIns="45720" rtlCol="0" anchor="ctr">
            <a:norm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Text Placeholder 8">
            <a:extLst>
              <a:ext uri="{FF2B5EF4-FFF2-40B4-BE49-F238E27FC236}">
                <a16:creationId xmlns:a16="http://schemas.microsoft.com/office/drawing/2014/main" id="{A01EED25-4D2A-435D-A5F9-01DCC2F07486}"/>
              </a:ext>
            </a:extLst>
          </p:cNvPr>
          <p:cNvSpPr>
            <a:spLocks noGrp="1"/>
          </p:cNvSpPr>
          <p:nvPr>
            <p:ph type="body" sz="quarter" idx="15" hasCustomPrompt="1"/>
          </p:nvPr>
        </p:nvSpPr>
        <p:spPr>
          <a:xfrm>
            <a:off x="1953624" y="5854649"/>
            <a:ext cx="9565275" cy="296271"/>
          </a:xfrm>
        </p:spPr>
        <p:txBody>
          <a:bodyPr vert="horz" lIns="91440" tIns="45720" rIns="91440" bIns="45720" rtlCol="0" anchor="ctr">
            <a:norm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OfficePLUS</a:t>
            </a:r>
            <a:endParaRPr lang="en-US" altLang="en-US" dirty="0"/>
          </a:p>
        </p:txBody>
      </p:sp>
    </p:spTree>
    <p:extLst>
      <p:ext uri="{BB962C8B-B14F-4D97-AF65-F5344CB8AC3E}">
        <p14:creationId xmlns:p14="http://schemas.microsoft.com/office/powerpoint/2010/main" val="4689091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a:xfrm>
            <a:off x="879742" y="6349833"/>
            <a:ext cx="2700000" cy="316800"/>
          </a:xfrm>
        </p:spPr>
        <p:txBody>
          <a:bodyPr/>
          <a:lstStyle/>
          <a:p>
            <a:fld id="{53B7F2D0-5C61-4ECD-8EF0-7DC153D82996}" type="datetimeFigureOut">
              <a:rPr lang="zh-CN" altLang="en-US" smtClean="0">
                <a:solidFill>
                  <a:prstClr val="black">
                    <a:tint val="75000"/>
                  </a:prstClr>
                </a:solidFill>
              </a:rPr>
              <a:t>2024/8/29</a:t>
            </a:fld>
            <a:endParaRPr lang="zh-CN" altLang="en-US">
              <a:solidFill>
                <a:prstClr val="black">
                  <a:tint val="75000"/>
                </a:prstClr>
              </a:solidFill>
            </a:endParaRPr>
          </a:p>
        </p:txBody>
      </p:sp>
      <p:sp>
        <p:nvSpPr>
          <p:cNvPr id="3" name="页脚占位符 2"/>
          <p:cNvSpPr>
            <a:spLocks noGrp="1"/>
          </p:cNvSpPr>
          <p:nvPr>
            <p:ph type="ftr" sz="quarter" idx="11"/>
            <p:custDataLst>
              <p:tags r:id="rId2"/>
            </p:custDataLst>
          </p:nvPr>
        </p:nvSpPr>
        <p:spPr>
          <a:xfrm>
            <a:off x="4116000" y="6349833"/>
            <a:ext cx="3960000" cy="316800"/>
          </a:xfrm>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custDataLst>
              <p:tags r:id="rId3"/>
            </p:custDataLst>
          </p:nvPr>
        </p:nvSpPr>
        <p:spPr>
          <a:xfrm>
            <a:off x="8610600" y="6349833"/>
            <a:ext cx="2700000" cy="316800"/>
          </a:xfrm>
        </p:spPr>
        <p:txBody>
          <a:bodyPr/>
          <a:lstStyle/>
          <a:p>
            <a:fld id="{ABC027CB-4B16-4B21-A276-8705E54D5316}" type="slidenum">
              <a:rPr lang="zh-CN" altLang="en-US" smtClean="0">
                <a:solidFill>
                  <a:prstClr val="black">
                    <a:tint val="75000"/>
                  </a:prstClr>
                </a:solidFill>
              </a:rPr>
              <a:t>‹#›</a:t>
            </a:fld>
            <a:endParaRPr lang="zh-CN" altLang="en-US">
              <a:solidFill>
                <a:prstClr val="black">
                  <a:tint val="75000"/>
                </a:prstClr>
              </a:solidFill>
            </a:endParaRPr>
          </a:p>
        </p:txBody>
      </p:sp>
      <p:sp>
        <p:nvSpPr>
          <p:cNvPr id="6" name="标题 1">
            <a:extLst>
              <a:ext uri="{FF2B5EF4-FFF2-40B4-BE49-F238E27FC236}">
                <a16:creationId xmlns:a16="http://schemas.microsoft.com/office/drawing/2014/main" id="{FFC42F59-3BE3-4BD2-B282-E18102C0A5AE}"/>
              </a:ext>
            </a:extLst>
          </p:cNvPr>
          <p:cNvSpPr>
            <a:spLocks noGrp="1"/>
          </p:cNvSpPr>
          <p:nvPr>
            <p:ph type="title"/>
            <p:custDataLst>
              <p:tags r:id="rId4"/>
            </p:custDataLst>
          </p:nvPr>
        </p:nvSpPr>
        <p:spPr>
          <a:xfrm>
            <a:off x="438700" y="230089"/>
            <a:ext cx="9255908"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京东朗正体 苍穹" panose="02000800000000000000" pitchFamily="2" charset="-122"/>
                <a:ea typeface="京东朗正体 苍穹" panose="02000800000000000000" pitchFamily="2" charset="-122"/>
                <a:cs typeface="+mj-cs"/>
                <a:sym typeface="+mn-ea"/>
              </a:defRPr>
            </a:lvl1pPr>
          </a:lstStyle>
          <a:p>
            <a:pPr lvl="0"/>
            <a:r>
              <a:rPr dirty="0">
                <a:sym typeface="+mn-ea"/>
              </a:rPr>
              <a:t>单击此处编辑母版标题样式</a:t>
            </a:r>
          </a:p>
        </p:txBody>
      </p:sp>
      <p:sp>
        <p:nvSpPr>
          <p:cNvPr id="7" name="矩形 2">
            <a:extLst>
              <a:ext uri="{FF2B5EF4-FFF2-40B4-BE49-F238E27FC236}">
                <a16:creationId xmlns:a16="http://schemas.microsoft.com/office/drawing/2014/main" id="{97617E46-53F6-9847-8158-1171611A1532}"/>
              </a:ext>
            </a:extLst>
          </p:cNvPr>
          <p:cNvSpPr/>
          <p:nvPr userDrawn="1"/>
        </p:nvSpPr>
        <p:spPr>
          <a:xfrm>
            <a:off x="0" y="255738"/>
            <a:ext cx="660400" cy="697160"/>
          </a:xfrm>
          <a:prstGeom prst="rect">
            <a:avLst/>
          </a:prstGeom>
          <a:solidFill>
            <a:srgbClr val="EF2C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6">
            <a:extLst>
              <a:ext uri="{FF2B5EF4-FFF2-40B4-BE49-F238E27FC236}">
                <a16:creationId xmlns:a16="http://schemas.microsoft.com/office/drawing/2014/main" id="{62F6FC55-4F4E-0A4A-AA2D-29E852C28217}"/>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r="62270"/>
          <a:stretch/>
        </p:blipFill>
        <p:spPr>
          <a:xfrm>
            <a:off x="12700" y="482665"/>
            <a:ext cx="635000" cy="243307"/>
          </a:xfrm>
          <a:prstGeom prst="rect">
            <a:avLst/>
          </a:prstGeom>
          <a:noFill/>
        </p:spPr>
      </p:pic>
      <p:pic>
        <p:nvPicPr>
          <p:cNvPr id="9" name="图片 6">
            <a:extLst>
              <a:ext uri="{FF2B5EF4-FFF2-40B4-BE49-F238E27FC236}">
                <a16:creationId xmlns:a16="http://schemas.microsoft.com/office/drawing/2014/main" id="{C3073A69-D620-D84F-BA1B-783A9F0C4081}"/>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9808756" y="427513"/>
            <a:ext cx="1729771" cy="259979"/>
          </a:xfrm>
          <a:prstGeom prst="rect">
            <a:avLst/>
          </a:prstGeom>
        </p:spPr>
      </p:pic>
    </p:spTree>
    <p:extLst>
      <p:ext uri="{BB962C8B-B14F-4D97-AF65-F5344CB8AC3E}">
        <p14:creationId xmlns:p14="http://schemas.microsoft.com/office/powerpoint/2010/main" val="3611298351"/>
      </p:ext>
    </p:extLst>
  </p:cSld>
  <p:clrMapOvr>
    <a:masterClrMapping/>
  </p:clrMapOvr>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0F1E0-1E4A-8147-AF9C-FD81FF1CA15F}"/>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35819D12-B352-C749-A864-EDA3626FB9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D057F3F0-D2E5-0E41-B03E-CD7D25E9F266}"/>
              </a:ext>
            </a:extLst>
          </p:cNvPr>
          <p:cNvSpPr>
            <a:spLocks noGrp="1"/>
          </p:cNvSpPr>
          <p:nvPr>
            <p:ph type="dt" sz="half" idx="10"/>
          </p:nvPr>
        </p:nvSpPr>
        <p:spPr/>
        <p:txBody>
          <a:bodyPr/>
          <a:lstStyle/>
          <a:p>
            <a:fld id="{2DE88CEF-3E57-E44E-9CA9-F3ED7E16FBF6}" type="datetimeFigureOut">
              <a:rPr kumimoji="1" lang="zh-CN" altLang="en-US" smtClean="0"/>
              <a:t>2024/8/29</a:t>
            </a:fld>
            <a:endParaRPr kumimoji="1" lang="zh-CN" altLang="en-US"/>
          </a:p>
        </p:txBody>
      </p:sp>
      <p:sp>
        <p:nvSpPr>
          <p:cNvPr id="5" name="页脚占位符 4">
            <a:extLst>
              <a:ext uri="{FF2B5EF4-FFF2-40B4-BE49-F238E27FC236}">
                <a16:creationId xmlns:a16="http://schemas.microsoft.com/office/drawing/2014/main" id="{56515013-D67B-5241-8585-02210986077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6794462-9E5A-0143-9F5E-8042C138D750}"/>
              </a:ext>
            </a:extLst>
          </p:cNvPr>
          <p:cNvSpPr>
            <a:spLocks noGrp="1"/>
          </p:cNvSpPr>
          <p:nvPr>
            <p:ph type="sldNum" sz="quarter" idx="12"/>
          </p:nvPr>
        </p:nvSpPr>
        <p:spPr/>
        <p:txBody>
          <a:bodyPr/>
          <a:lstStyle/>
          <a:p>
            <a:fld id="{6A25EC70-03D5-3046-BFC8-31997727C09C}" type="slidenum">
              <a:rPr kumimoji="1" lang="zh-CN" altLang="en-US" smtClean="0"/>
              <a:t>‹#›</a:t>
            </a:fld>
            <a:endParaRPr kumimoji="1" lang="zh-CN" altLang="en-US"/>
          </a:p>
        </p:txBody>
      </p:sp>
    </p:spTree>
    <p:extLst>
      <p:ext uri="{BB962C8B-B14F-4D97-AF65-F5344CB8AC3E}">
        <p14:creationId xmlns:p14="http://schemas.microsoft.com/office/powerpoint/2010/main" val="102019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58F4B8-4BB1-B84C-8E51-3B7F09F8333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1A621F3-CF1F-6649-95C4-AC31927724D4}"/>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CAE5296E-AF05-8947-B04B-A6D45697BF6A}"/>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2DABC1F1-9B78-5D48-ABB7-C030ED39377B}"/>
              </a:ext>
            </a:extLst>
          </p:cNvPr>
          <p:cNvSpPr>
            <a:spLocks noGrp="1"/>
          </p:cNvSpPr>
          <p:nvPr>
            <p:ph type="dt" sz="half" idx="10"/>
          </p:nvPr>
        </p:nvSpPr>
        <p:spPr/>
        <p:txBody>
          <a:bodyPr/>
          <a:lstStyle/>
          <a:p>
            <a:fld id="{2DE88CEF-3E57-E44E-9CA9-F3ED7E16FBF6}" type="datetimeFigureOut">
              <a:rPr kumimoji="1" lang="zh-CN" altLang="en-US" smtClean="0"/>
              <a:t>2024/8/29</a:t>
            </a:fld>
            <a:endParaRPr kumimoji="1" lang="zh-CN" altLang="en-US"/>
          </a:p>
        </p:txBody>
      </p:sp>
      <p:sp>
        <p:nvSpPr>
          <p:cNvPr id="6" name="页脚占位符 5">
            <a:extLst>
              <a:ext uri="{FF2B5EF4-FFF2-40B4-BE49-F238E27FC236}">
                <a16:creationId xmlns:a16="http://schemas.microsoft.com/office/drawing/2014/main" id="{D8CBB5A4-E4E0-BA46-9ADD-A5134A955A9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A78FB85-6B5A-6143-82DA-70645C10EB03}"/>
              </a:ext>
            </a:extLst>
          </p:cNvPr>
          <p:cNvSpPr>
            <a:spLocks noGrp="1"/>
          </p:cNvSpPr>
          <p:nvPr>
            <p:ph type="sldNum" sz="quarter" idx="12"/>
          </p:nvPr>
        </p:nvSpPr>
        <p:spPr/>
        <p:txBody>
          <a:bodyPr/>
          <a:lstStyle/>
          <a:p>
            <a:fld id="{6A25EC70-03D5-3046-BFC8-31997727C09C}" type="slidenum">
              <a:rPr kumimoji="1" lang="zh-CN" altLang="en-US" smtClean="0"/>
              <a:t>‹#›</a:t>
            </a:fld>
            <a:endParaRPr kumimoji="1" lang="zh-CN" altLang="en-US"/>
          </a:p>
        </p:txBody>
      </p:sp>
    </p:spTree>
    <p:extLst>
      <p:ext uri="{BB962C8B-B14F-4D97-AF65-F5344CB8AC3E}">
        <p14:creationId xmlns:p14="http://schemas.microsoft.com/office/powerpoint/2010/main" val="2474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F13550-EC89-1D4B-9087-8C8419E4ED80}"/>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239609B-333F-3B4C-A366-1FE988676D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19493BAB-FEA1-B641-9A90-FE798F3CF3D5}"/>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ECFB87DD-E34A-3D46-8206-F0166751DE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0924AE15-788D-184C-BA08-5B6854E4BD08}"/>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80B34E8E-8D59-914B-A231-3AAEC9171C86}"/>
              </a:ext>
            </a:extLst>
          </p:cNvPr>
          <p:cNvSpPr>
            <a:spLocks noGrp="1"/>
          </p:cNvSpPr>
          <p:nvPr>
            <p:ph type="dt" sz="half" idx="10"/>
          </p:nvPr>
        </p:nvSpPr>
        <p:spPr/>
        <p:txBody>
          <a:bodyPr/>
          <a:lstStyle/>
          <a:p>
            <a:fld id="{2DE88CEF-3E57-E44E-9CA9-F3ED7E16FBF6}" type="datetimeFigureOut">
              <a:rPr kumimoji="1" lang="zh-CN" altLang="en-US" smtClean="0"/>
              <a:t>2024/8/29</a:t>
            </a:fld>
            <a:endParaRPr kumimoji="1" lang="zh-CN" altLang="en-US"/>
          </a:p>
        </p:txBody>
      </p:sp>
      <p:sp>
        <p:nvSpPr>
          <p:cNvPr id="8" name="页脚占位符 7">
            <a:extLst>
              <a:ext uri="{FF2B5EF4-FFF2-40B4-BE49-F238E27FC236}">
                <a16:creationId xmlns:a16="http://schemas.microsoft.com/office/drawing/2014/main" id="{615CCBB5-23B4-524E-A13C-79AC5AA0E45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8B552DE2-BE39-9F4B-90A7-9F8FE7B20EF7}"/>
              </a:ext>
            </a:extLst>
          </p:cNvPr>
          <p:cNvSpPr>
            <a:spLocks noGrp="1"/>
          </p:cNvSpPr>
          <p:nvPr>
            <p:ph type="sldNum" sz="quarter" idx="12"/>
          </p:nvPr>
        </p:nvSpPr>
        <p:spPr/>
        <p:txBody>
          <a:bodyPr/>
          <a:lstStyle/>
          <a:p>
            <a:fld id="{6A25EC70-03D5-3046-BFC8-31997727C09C}" type="slidenum">
              <a:rPr kumimoji="1" lang="zh-CN" altLang="en-US" smtClean="0"/>
              <a:t>‹#›</a:t>
            </a:fld>
            <a:endParaRPr kumimoji="1" lang="zh-CN" altLang="en-US"/>
          </a:p>
        </p:txBody>
      </p:sp>
    </p:spTree>
    <p:extLst>
      <p:ext uri="{BB962C8B-B14F-4D97-AF65-F5344CB8AC3E}">
        <p14:creationId xmlns:p14="http://schemas.microsoft.com/office/powerpoint/2010/main" val="107979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88A8027-BC41-F647-94E4-EB7762764D73}"/>
              </a:ext>
            </a:extLst>
          </p:cNvPr>
          <p:cNvSpPr/>
          <p:nvPr userDrawn="1"/>
        </p:nvSpPr>
        <p:spPr>
          <a:xfrm>
            <a:off x="0" y="0"/>
            <a:ext cx="12192000" cy="6858000"/>
          </a:xfrm>
          <a:prstGeom prst="rect">
            <a:avLst/>
          </a:prstGeom>
          <a:solidFill>
            <a:srgbClr val="E224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C00000"/>
              </a:solidFill>
            </a:endParaRPr>
          </a:p>
        </p:txBody>
      </p:sp>
    </p:spTree>
    <p:extLst>
      <p:ext uri="{BB962C8B-B14F-4D97-AF65-F5344CB8AC3E}">
        <p14:creationId xmlns:p14="http://schemas.microsoft.com/office/powerpoint/2010/main" val="160226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3953" t="38338" r="4225" b="36761"/>
          <a:stretch/>
        </p:blipFill>
        <p:spPr>
          <a:xfrm>
            <a:off x="10009148" y="461380"/>
            <a:ext cx="1729770" cy="259979"/>
          </a:xfrm>
          <a:prstGeom prst="rect">
            <a:avLst/>
          </a:prstGeom>
        </p:spPr>
      </p:pic>
    </p:spTree>
    <p:extLst>
      <p:ext uri="{BB962C8B-B14F-4D97-AF65-F5344CB8AC3E}">
        <p14:creationId xmlns:p14="http://schemas.microsoft.com/office/powerpoint/2010/main" val="667589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1D5DEE-1909-3447-8765-0E853543811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2E781D33-5AC4-2D48-AF21-B376EA5B43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B2A9349F-575E-9F46-B21B-359091725D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6F415830-9D60-994F-B7EF-E4FD217BE808}"/>
              </a:ext>
            </a:extLst>
          </p:cNvPr>
          <p:cNvSpPr>
            <a:spLocks noGrp="1"/>
          </p:cNvSpPr>
          <p:nvPr>
            <p:ph type="dt" sz="half" idx="10"/>
          </p:nvPr>
        </p:nvSpPr>
        <p:spPr/>
        <p:txBody>
          <a:bodyPr/>
          <a:lstStyle/>
          <a:p>
            <a:fld id="{2DE88CEF-3E57-E44E-9CA9-F3ED7E16FBF6}" type="datetimeFigureOut">
              <a:rPr kumimoji="1" lang="zh-CN" altLang="en-US" smtClean="0"/>
              <a:t>2024/8/29</a:t>
            </a:fld>
            <a:endParaRPr kumimoji="1" lang="zh-CN" altLang="en-US"/>
          </a:p>
        </p:txBody>
      </p:sp>
      <p:sp>
        <p:nvSpPr>
          <p:cNvPr id="6" name="页脚占位符 5">
            <a:extLst>
              <a:ext uri="{FF2B5EF4-FFF2-40B4-BE49-F238E27FC236}">
                <a16:creationId xmlns:a16="http://schemas.microsoft.com/office/drawing/2014/main" id="{23448B3A-C14C-6140-85E3-18C069B304A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0779BAD-6770-6A4D-B8FE-43AE275A24B5}"/>
              </a:ext>
            </a:extLst>
          </p:cNvPr>
          <p:cNvSpPr>
            <a:spLocks noGrp="1"/>
          </p:cNvSpPr>
          <p:nvPr>
            <p:ph type="sldNum" sz="quarter" idx="12"/>
          </p:nvPr>
        </p:nvSpPr>
        <p:spPr/>
        <p:txBody>
          <a:bodyPr/>
          <a:lstStyle/>
          <a:p>
            <a:fld id="{6A25EC70-03D5-3046-BFC8-31997727C09C}" type="slidenum">
              <a:rPr kumimoji="1" lang="zh-CN" altLang="en-US" smtClean="0"/>
              <a:t>‹#›</a:t>
            </a:fld>
            <a:endParaRPr kumimoji="1" lang="zh-CN" altLang="en-US"/>
          </a:p>
        </p:txBody>
      </p:sp>
    </p:spTree>
    <p:extLst>
      <p:ext uri="{BB962C8B-B14F-4D97-AF65-F5344CB8AC3E}">
        <p14:creationId xmlns:p14="http://schemas.microsoft.com/office/powerpoint/2010/main" val="3467993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72814-BDFA-1545-B963-3FD5E595D31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7E59A9BC-6213-6942-A94C-6731119977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EE485A6F-ECB6-6242-A3B5-E370B67E83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A779CBA6-F1D7-DB44-B749-F6640E1D63E7}"/>
              </a:ext>
            </a:extLst>
          </p:cNvPr>
          <p:cNvSpPr>
            <a:spLocks noGrp="1"/>
          </p:cNvSpPr>
          <p:nvPr>
            <p:ph type="dt" sz="half" idx="10"/>
          </p:nvPr>
        </p:nvSpPr>
        <p:spPr/>
        <p:txBody>
          <a:bodyPr/>
          <a:lstStyle/>
          <a:p>
            <a:fld id="{2DE88CEF-3E57-E44E-9CA9-F3ED7E16FBF6}" type="datetimeFigureOut">
              <a:rPr kumimoji="1" lang="zh-CN" altLang="en-US" smtClean="0"/>
              <a:t>2024/8/29</a:t>
            </a:fld>
            <a:endParaRPr kumimoji="1" lang="zh-CN" altLang="en-US"/>
          </a:p>
        </p:txBody>
      </p:sp>
      <p:sp>
        <p:nvSpPr>
          <p:cNvPr id="6" name="页脚占位符 5">
            <a:extLst>
              <a:ext uri="{FF2B5EF4-FFF2-40B4-BE49-F238E27FC236}">
                <a16:creationId xmlns:a16="http://schemas.microsoft.com/office/drawing/2014/main" id="{7E0200C4-2278-BF41-BD51-95DA4D5BC7A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51A93EB-1DFC-4744-B2A0-09F685512092}"/>
              </a:ext>
            </a:extLst>
          </p:cNvPr>
          <p:cNvSpPr>
            <a:spLocks noGrp="1"/>
          </p:cNvSpPr>
          <p:nvPr>
            <p:ph type="sldNum" sz="quarter" idx="12"/>
          </p:nvPr>
        </p:nvSpPr>
        <p:spPr/>
        <p:txBody>
          <a:bodyPr/>
          <a:lstStyle/>
          <a:p>
            <a:fld id="{6A25EC70-03D5-3046-BFC8-31997727C09C}" type="slidenum">
              <a:rPr kumimoji="1" lang="zh-CN" altLang="en-US" smtClean="0"/>
              <a:t>‹#›</a:t>
            </a:fld>
            <a:endParaRPr kumimoji="1" lang="zh-CN" altLang="en-US"/>
          </a:p>
        </p:txBody>
      </p:sp>
    </p:spTree>
    <p:extLst>
      <p:ext uri="{BB962C8B-B14F-4D97-AF65-F5344CB8AC3E}">
        <p14:creationId xmlns:p14="http://schemas.microsoft.com/office/powerpoint/2010/main" val="3085134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4.jpeg"/><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FFE7B94-5ABA-864D-919D-A7A9FD6EB1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F25C5F7-283C-2240-B9AB-386B004262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5D285515-BB1E-6641-A676-BDA0B0EFF9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E88CEF-3E57-E44E-9CA9-F3ED7E16FBF6}" type="datetimeFigureOut">
              <a:rPr kumimoji="1" lang="zh-CN" altLang="en-US" smtClean="0"/>
              <a:t>2024/8/29</a:t>
            </a:fld>
            <a:endParaRPr kumimoji="1" lang="zh-CN" altLang="en-US"/>
          </a:p>
        </p:txBody>
      </p:sp>
      <p:sp>
        <p:nvSpPr>
          <p:cNvPr id="5" name="页脚占位符 4">
            <a:extLst>
              <a:ext uri="{FF2B5EF4-FFF2-40B4-BE49-F238E27FC236}">
                <a16:creationId xmlns:a16="http://schemas.microsoft.com/office/drawing/2014/main" id="{69221E08-23CA-AF42-A3D3-26FC04203E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5C9B1304-4911-824A-A50B-A9DFA891C5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25EC70-03D5-3046-BFC8-31997727C09C}" type="slidenum">
              <a:rPr kumimoji="1" lang="zh-CN" altLang="en-US" smtClean="0"/>
              <a:t>‹#›</a:t>
            </a:fld>
            <a:endParaRPr kumimoji="1" lang="zh-CN" altLang="en-US"/>
          </a:p>
        </p:txBody>
      </p:sp>
    </p:spTree>
    <p:extLst>
      <p:ext uri="{BB962C8B-B14F-4D97-AF65-F5344CB8AC3E}">
        <p14:creationId xmlns:p14="http://schemas.microsoft.com/office/powerpoint/2010/main" val="289113488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8D5CDB4-3124-0B30-E6A3-24ABDA3CD0E0}"/>
              </a:ext>
            </a:extLst>
          </p:cNvPr>
          <p:cNvGrpSpPr/>
          <p:nvPr/>
        </p:nvGrpSpPr>
        <p:grpSpPr>
          <a:xfrm>
            <a:off x="0" y="-186450"/>
            <a:ext cx="12208086" cy="7297458"/>
            <a:chOff x="0" y="-186450"/>
            <a:chExt cx="12208086" cy="7297458"/>
          </a:xfrm>
        </p:grpSpPr>
        <p:sp>
          <p:nvSpPr>
            <p:cNvPr id="8" name="Rectangle 7">
              <a:extLst>
                <a:ext uri="{FF2B5EF4-FFF2-40B4-BE49-F238E27FC236}">
                  <a16:creationId xmlns:a16="http://schemas.microsoft.com/office/drawing/2014/main" id="{D1035B5F-CABA-6479-860C-2F07262F5EC4}"/>
                </a:ext>
              </a:extLst>
            </p:cNvPr>
            <p:cNvSpPr>
              <a:spLocks noChangeAspect="1"/>
            </p:cNvSpPr>
            <p:nvPr/>
          </p:nvSpPr>
          <p:spPr>
            <a:xfrm>
              <a:off x="0" y="-17020"/>
              <a:ext cx="12192000" cy="6885026"/>
            </a:xfrm>
            <a:prstGeom prst="rect">
              <a:avLst/>
            </a:prstGeom>
            <a:blipFill dpi="0" rotWithShape="1">
              <a:blip r:embed="rId11" cstate="email">
                <a:duotone>
                  <a:schemeClr val="bg2">
                    <a:shade val="45000"/>
                    <a:satMod val="135000"/>
                  </a:schemeClr>
                  <a:prstClr val="white"/>
                </a:duotone>
                <a:alphaModFix amt="12000"/>
                <a:extLst>
                  <a:ext uri="{28A0092B-C50C-407E-A947-70E740481C1C}">
                    <a14:useLocalDpi xmlns:a14="http://schemas.microsoft.com/office/drawing/2010/main"/>
                  </a:ext>
                </a:extLst>
              </a:blip>
              <a:srcRect/>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dk1"/>
                  </a:solidFill>
                  <a:prstDash val="solid"/>
                  <a:miter lim="800000"/>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9" name="Group 8">
              <a:extLst>
                <a:ext uri="{FF2B5EF4-FFF2-40B4-BE49-F238E27FC236}">
                  <a16:creationId xmlns:a16="http://schemas.microsoft.com/office/drawing/2014/main" id="{0921A382-5142-0D44-C316-C2BEBB477A55}"/>
                </a:ext>
              </a:extLst>
            </p:cNvPr>
            <p:cNvGrpSpPr/>
            <p:nvPr/>
          </p:nvGrpSpPr>
          <p:grpSpPr>
            <a:xfrm flipH="1" flipV="1">
              <a:off x="10033000" y="4342169"/>
              <a:ext cx="2175086" cy="2768839"/>
              <a:chOff x="-1083009" y="-1005135"/>
              <a:chExt cx="3232530" cy="4114943"/>
            </a:xfrm>
            <a:solidFill>
              <a:schemeClr val="accent1">
                <a:alpha val="50000"/>
              </a:schemeClr>
            </a:solidFill>
          </p:grpSpPr>
          <p:sp>
            <p:nvSpPr>
              <p:cNvPr id="28" name="Freeform: Shape 27">
                <a:extLst>
                  <a:ext uri="{FF2B5EF4-FFF2-40B4-BE49-F238E27FC236}">
                    <a16:creationId xmlns:a16="http://schemas.microsoft.com/office/drawing/2014/main" id="{9FE7CD53-2132-D6B5-54A5-C5F46684FA59}"/>
                  </a:ext>
                </a:extLst>
              </p:cNvPr>
              <p:cNvSpPr/>
              <p:nvPr/>
            </p:nvSpPr>
            <p:spPr>
              <a:xfrm>
                <a:off x="-1083009" y="-618098"/>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grp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32C4A4C3-E68E-49B8-1CD1-73977EC2B49B}"/>
                  </a:ext>
                </a:extLst>
              </p:cNvPr>
              <p:cNvSpPr/>
              <p:nvPr/>
            </p:nvSpPr>
            <p:spPr>
              <a:xfrm>
                <a:off x="-1083009" y="-583982"/>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grpFill/>
              <a:ln w="952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0373DA1B-248B-689A-F731-3901DB5582B6}"/>
                  </a:ext>
                </a:extLst>
              </p:cNvPr>
              <p:cNvSpPr/>
              <p:nvPr/>
            </p:nvSpPr>
            <p:spPr>
              <a:xfrm>
                <a:off x="-1007170" y="-258493"/>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grpFill/>
              <a:ln w="9525"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5874EBB-6589-A840-0BD3-8C4C6B31DE07}"/>
                  </a:ext>
                </a:extLst>
              </p:cNvPr>
              <p:cNvSpPr/>
              <p:nvPr/>
            </p:nvSpPr>
            <p:spPr>
              <a:xfrm>
                <a:off x="-1083009" y="959555"/>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grpFill/>
              <a:ln w="952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8D065F1-9CA6-BDF6-673F-ED319F2F5735}"/>
                  </a:ext>
                </a:extLst>
              </p:cNvPr>
              <p:cNvSpPr/>
              <p:nvPr/>
            </p:nvSpPr>
            <p:spPr>
              <a:xfrm>
                <a:off x="-812844" y="-878120"/>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grpFill/>
              <a:ln w="952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03FE8DA9-FDC0-BBE8-A9DE-EF6C4F71FBD8}"/>
                  </a:ext>
                </a:extLst>
              </p:cNvPr>
              <p:cNvSpPr/>
              <p:nvPr/>
            </p:nvSpPr>
            <p:spPr>
              <a:xfrm>
                <a:off x="-1083009" y="-725750"/>
                <a:ext cx="1625138"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grpFill/>
              <a:ln w="952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AF1C126D-6F9B-A1C3-F749-905901B06735}"/>
                  </a:ext>
                </a:extLst>
              </p:cNvPr>
              <p:cNvSpPr/>
              <p:nvPr/>
            </p:nvSpPr>
            <p:spPr>
              <a:xfrm>
                <a:off x="-1083009" y="288292"/>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grpFill/>
              <a:ln w="952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6A7CA478-5A8B-3365-D353-B6DEF928D886}"/>
                  </a:ext>
                </a:extLst>
              </p:cNvPr>
              <p:cNvSpPr/>
              <p:nvPr/>
            </p:nvSpPr>
            <p:spPr>
              <a:xfrm>
                <a:off x="-1083009" y="-917999"/>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grpFill/>
              <a:ln w="9525"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1F4A1848-B952-BA1E-E1A4-715EB6460C45}"/>
                  </a:ext>
                </a:extLst>
              </p:cNvPr>
              <p:cNvSpPr/>
              <p:nvPr/>
            </p:nvSpPr>
            <p:spPr>
              <a:xfrm>
                <a:off x="870616" y="-617868"/>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grpFill/>
              <a:ln w="9525"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20417DA4-F098-0CF9-801E-3D9CC57365B1}"/>
                  </a:ext>
                </a:extLst>
              </p:cNvPr>
              <p:cNvSpPr/>
              <p:nvPr/>
            </p:nvSpPr>
            <p:spPr>
              <a:xfrm>
                <a:off x="332820" y="-891491"/>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grp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48FA9B40-FF4E-EFBA-2CAF-B94E9558884F}"/>
                  </a:ext>
                </a:extLst>
              </p:cNvPr>
              <p:cNvSpPr/>
              <p:nvPr/>
            </p:nvSpPr>
            <p:spPr>
              <a:xfrm>
                <a:off x="-1083009" y="-917999"/>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grpFill/>
              <a:ln w="9525"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5BF617AB-7739-EB3D-9210-ABEDD2F82A97}"/>
                  </a:ext>
                </a:extLst>
              </p:cNvPr>
              <p:cNvSpPr/>
              <p:nvPr/>
            </p:nvSpPr>
            <p:spPr>
              <a:xfrm>
                <a:off x="-1059727" y="-917999"/>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grpFill/>
              <a:ln w="9525"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B8EC6529-1ED2-94FA-43D0-5F14FFF58F78}"/>
                  </a:ext>
                </a:extLst>
              </p:cNvPr>
              <p:cNvSpPr/>
              <p:nvPr/>
            </p:nvSpPr>
            <p:spPr>
              <a:xfrm>
                <a:off x="-794403" y="-917999"/>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grpFill/>
              <a:ln w="9525"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17399403-8758-B2AA-CC69-9199026D841B}"/>
                  </a:ext>
                </a:extLst>
              </p:cNvPr>
              <p:cNvSpPr/>
              <p:nvPr/>
            </p:nvSpPr>
            <p:spPr>
              <a:xfrm>
                <a:off x="1265490" y="-917999"/>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grpFill/>
              <a:ln w="9525"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3F5AC5B0-65F7-5C73-1311-869C807E754B}"/>
                  </a:ext>
                </a:extLst>
              </p:cNvPr>
              <p:cNvSpPr/>
              <p:nvPr/>
            </p:nvSpPr>
            <p:spPr>
              <a:xfrm>
                <a:off x="-1083009" y="-614180"/>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grpFill/>
              <a:ln w="9525"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21F61ED6-27DF-3B4D-D8EF-B7A049CBB919}"/>
                  </a:ext>
                </a:extLst>
              </p:cNvPr>
              <p:cNvSpPr/>
              <p:nvPr/>
            </p:nvSpPr>
            <p:spPr>
              <a:xfrm>
                <a:off x="-875774" y="-917999"/>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grpFill/>
              <a:ln w="9525"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6A16E5AB-72AB-820C-11EF-3E567648EFC3}"/>
                  </a:ext>
                </a:extLst>
              </p:cNvPr>
              <p:cNvSpPr/>
              <p:nvPr/>
            </p:nvSpPr>
            <p:spPr>
              <a:xfrm>
                <a:off x="1582221" y="-1005135"/>
                <a:ext cx="567300" cy="567300"/>
              </a:xfrm>
              <a:custGeom>
                <a:avLst/>
                <a:gdLst>
                  <a:gd name="connsiteX0" fmla="*/ 94583 w 234410"/>
                  <a:gd name="connsiteY0" fmla="*/ 0 h 234410"/>
                  <a:gd name="connsiteX1" fmla="*/ 0 w 234410"/>
                  <a:gd name="connsiteY1" fmla="*/ 94583 h 234410"/>
                  <a:gd name="connsiteX2" fmla="*/ 0 w 234410"/>
                  <a:gd name="connsiteY2" fmla="*/ 234410 h 234410"/>
                  <a:gd name="connsiteX3" fmla="*/ 234410 w 234410"/>
                  <a:gd name="connsiteY3" fmla="*/ 0 h 234410"/>
                </a:gdLst>
                <a:ahLst/>
                <a:cxnLst>
                  <a:cxn ang="0">
                    <a:pos x="connsiteX0" y="connsiteY0"/>
                  </a:cxn>
                  <a:cxn ang="0">
                    <a:pos x="connsiteX1" y="connsiteY1"/>
                  </a:cxn>
                  <a:cxn ang="0">
                    <a:pos x="connsiteX2" y="connsiteY2"/>
                  </a:cxn>
                  <a:cxn ang="0">
                    <a:pos x="connsiteX3" y="connsiteY3"/>
                  </a:cxn>
                </a:cxnLst>
                <a:rect l="l" t="t" r="r" b="b"/>
                <a:pathLst>
                  <a:path w="234410" h="234410">
                    <a:moveTo>
                      <a:pt x="94583" y="0"/>
                    </a:moveTo>
                    <a:lnTo>
                      <a:pt x="0" y="94583"/>
                    </a:lnTo>
                    <a:lnTo>
                      <a:pt x="0" y="234410"/>
                    </a:lnTo>
                    <a:lnTo>
                      <a:pt x="234410" y="0"/>
                    </a:lnTo>
                    <a:close/>
                  </a:path>
                </a:pathLst>
              </a:custGeom>
              <a:grpFill/>
              <a:ln w="9525" cap="flat">
                <a:noFill/>
                <a:prstDash val="solid"/>
                <a:miter/>
              </a:ln>
            </p:spPr>
            <p:txBody>
              <a:bodyPr rtlCol="0" anchor="ctr"/>
              <a:lstStyle/>
              <a:p>
                <a:endParaRPr lang="en-GB"/>
              </a:p>
            </p:txBody>
          </p:sp>
        </p:grpSp>
        <p:grpSp>
          <p:nvGrpSpPr>
            <p:cNvPr id="10" name="Group 9">
              <a:extLst>
                <a:ext uri="{FF2B5EF4-FFF2-40B4-BE49-F238E27FC236}">
                  <a16:creationId xmlns:a16="http://schemas.microsoft.com/office/drawing/2014/main" id="{0AAAE1C7-2198-738F-B38B-4D66EFBCE7DB}"/>
                </a:ext>
              </a:extLst>
            </p:cNvPr>
            <p:cNvGrpSpPr/>
            <p:nvPr/>
          </p:nvGrpSpPr>
          <p:grpSpPr>
            <a:xfrm>
              <a:off x="0" y="-186450"/>
              <a:ext cx="1295400" cy="1649017"/>
              <a:chOff x="-1083009" y="-1005135"/>
              <a:chExt cx="3232530" cy="4114943"/>
            </a:xfrm>
            <a:solidFill>
              <a:schemeClr val="accent1">
                <a:alpha val="50000"/>
              </a:schemeClr>
            </a:solidFill>
          </p:grpSpPr>
          <p:sp>
            <p:nvSpPr>
              <p:cNvPr id="11" name="Freeform: Shape 10">
                <a:extLst>
                  <a:ext uri="{FF2B5EF4-FFF2-40B4-BE49-F238E27FC236}">
                    <a16:creationId xmlns:a16="http://schemas.microsoft.com/office/drawing/2014/main" id="{49C3B15C-305A-8909-ECB2-AC8DF11F3097}"/>
                  </a:ext>
                </a:extLst>
              </p:cNvPr>
              <p:cNvSpPr/>
              <p:nvPr/>
            </p:nvSpPr>
            <p:spPr>
              <a:xfrm>
                <a:off x="-1083009" y="-618098"/>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grpFill/>
              <a:ln w="9525"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1702ADF5-AD2A-45E5-7FD5-2F167AC8D6C9}"/>
                  </a:ext>
                </a:extLst>
              </p:cNvPr>
              <p:cNvSpPr/>
              <p:nvPr/>
            </p:nvSpPr>
            <p:spPr>
              <a:xfrm>
                <a:off x="-1083009" y="-583982"/>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grpFill/>
              <a:ln w="9525"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5553DFC-3F45-F2AB-0ACA-7A75B5044781}"/>
                  </a:ext>
                </a:extLst>
              </p:cNvPr>
              <p:cNvSpPr/>
              <p:nvPr/>
            </p:nvSpPr>
            <p:spPr>
              <a:xfrm>
                <a:off x="-1007170" y="-258493"/>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grpFill/>
              <a:ln w="952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32352AFC-CD06-3873-232A-A00B3BF8FCBA}"/>
                  </a:ext>
                </a:extLst>
              </p:cNvPr>
              <p:cNvSpPr/>
              <p:nvPr/>
            </p:nvSpPr>
            <p:spPr>
              <a:xfrm>
                <a:off x="-1083009" y="959555"/>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grpFill/>
              <a:ln w="952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26C38A27-6FF3-6893-87EC-C5F515939F5F}"/>
                  </a:ext>
                </a:extLst>
              </p:cNvPr>
              <p:cNvSpPr/>
              <p:nvPr/>
            </p:nvSpPr>
            <p:spPr>
              <a:xfrm>
                <a:off x="-812844" y="-878120"/>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grpFill/>
              <a:ln w="952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02B3DB10-3AAC-CC0D-EE41-441C57B13FB7}"/>
                  </a:ext>
                </a:extLst>
              </p:cNvPr>
              <p:cNvSpPr/>
              <p:nvPr/>
            </p:nvSpPr>
            <p:spPr>
              <a:xfrm>
                <a:off x="-1083009" y="-725750"/>
                <a:ext cx="1625138"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grpFill/>
              <a:ln w="9525"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956C0889-72C6-56AA-5EBE-3E90568503D3}"/>
                  </a:ext>
                </a:extLst>
              </p:cNvPr>
              <p:cNvSpPr/>
              <p:nvPr/>
            </p:nvSpPr>
            <p:spPr>
              <a:xfrm>
                <a:off x="-1083009" y="288292"/>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grpFill/>
              <a:ln w="9525"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6CE967B9-FD55-0ABE-BEF3-D7051499A47C}"/>
                  </a:ext>
                </a:extLst>
              </p:cNvPr>
              <p:cNvSpPr/>
              <p:nvPr/>
            </p:nvSpPr>
            <p:spPr>
              <a:xfrm>
                <a:off x="-1083009" y="-917999"/>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grpFill/>
              <a:ln w="952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A83FBEAC-B8DA-4F09-F7DC-B70FAE495B0C}"/>
                  </a:ext>
                </a:extLst>
              </p:cNvPr>
              <p:cNvSpPr/>
              <p:nvPr/>
            </p:nvSpPr>
            <p:spPr>
              <a:xfrm>
                <a:off x="870616" y="-617868"/>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grpFill/>
              <a:ln w="9525"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38DBC4F2-00A2-FCFD-0747-FFE9669A6EF8}"/>
                  </a:ext>
                </a:extLst>
              </p:cNvPr>
              <p:cNvSpPr/>
              <p:nvPr/>
            </p:nvSpPr>
            <p:spPr>
              <a:xfrm>
                <a:off x="332820" y="-891491"/>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grpFill/>
              <a:ln w="9525"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3C6791EE-1056-3C86-161E-72ED9F2A4FA9}"/>
                  </a:ext>
                </a:extLst>
              </p:cNvPr>
              <p:cNvSpPr/>
              <p:nvPr/>
            </p:nvSpPr>
            <p:spPr>
              <a:xfrm>
                <a:off x="-1083009" y="-917999"/>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grpFill/>
              <a:ln w="952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7738A143-D9D2-B88C-8CCD-A3582B835C42}"/>
                  </a:ext>
                </a:extLst>
              </p:cNvPr>
              <p:cNvSpPr/>
              <p:nvPr/>
            </p:nvSpPr>
            <p:spPr>
              <a:xfrm>
                <a:off x="-1059727" y="-917999"/>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grpFill/>
              <a:ln w="952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AC75B6D7-EB6E-53A4-6FB7-31DEA66AAB37}"/>
                  </a:ext>
                </a:extLst>
              </p:cNvPr>
              <p:cNvSpPr/>
              <p:nvPr/>
            </p:nvSpPr>
            <p:spPr>
              <a:xfrm>
                <a:off x="-794403" y="-917999"/>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grpFill/>
              <a:ln w="952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4E6ED927-A4D4-2B65-2266-DAACA5FF2714}"/>
                  </a:ext>
                </a:extLst>
              </p:cNvPr>
              <p:cNvSpPr/>
              <p:nvPr/>
            </p:nvSpPr>
            <p:spPr>
              <a:xfrm>
                <a:off x="1265490" y="-917999"/>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grp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ED0E7ED-073F-7701-062B-2FCC8E037076}"/>
                  </a:ext>
                </a:extLst>
              </p:cNvPr>
              <p:cNvSpPr/>
              <p:nvPr/>
            </p:nvSpPr>
            <p:spPr>
              <a:xfrm>
                <a:off x="-1083009" y="-614180"/>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grp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0A235B30-7A21-06B5-A3BE-9A55FDC2B384}"/>
                  </a:ext>
                </a:extLst>
              </p:cNvPr>
              <p:cNvSpPr/>
              <p:nvPr/>
            </p:nvSpPr>
            <p:spPr>
              <a:xfrm>
                <a:off x="-875774" y="-917999"/>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grp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0641D0F9-4B74-2D38-2905-2E7CC6F34341}"/>
                  </a:ext>
                </a:extLst>
              </p:cNvPr>
              <p:cNvSpPr/>
              <p:nvPr/>
            </p:nvSpPr>
            <p:spPr>
              <a:xfrm>
                <a:off x="1582221" y="-1005135"/>
                <a:ext cx="567300" cy="567300"/>
              </a:xfrm>
              <a:custGeom>
                <a:avLst/>
                <a:gdLst>
                  <a:gd name="connsiteX0" fmla="*/ 94583 w 234410"/>
                  <a:gd name="connsiteY0" fmla="*/ 0 h 234410"/>
                  <a:gd name="connsiteX1" fmla="*/ 0 w 234410"/>
                  <a:gd name="connsiteY1" fmla="*/ 94583 h 234410"/>
                  <a:gd name="connsiteX2" fmla="*/ 0 w 234410"/>
                  <a:gd name="connsiteY2" fmla="*/ 234410 h 234410"/>
                  <a:gd name="connsiteX3" fmla="*/ 234410 w 234410"/>
                  <a:gd name="connsiteY3" fmla="*/ 0 h 234410"/>
                </a:gdLst>
                <a:ahLst/>
                <a:cxnLst>
                  <a:cxn ang="0">
                    <a:pos x="connsiteX0" y="connsiteY0"/>
                  </a:cxn>
                  <a:cxn ang="0">
                    <a:pos x="connsiteX1" y="connsiteY1"/>
                  </a:cxn>
                  <a:cxn ang="0">
                    <a:pos x="connsiteX2" y="connsiteY2"/>
                  </a:cxn>
                  <a:cxn ang="0">
                    <a:pos x="connsiteX3" y="connsiteY3"/>
                  </a:cxn>
                </a:cxnLst>
                <a:rect l="l" t="t" r="r" b="b"/>
                <a:pathLst>
                  <a:path w="234410" h="234410">
                    <a:moveTo>
                      <a:pt x="94583" y="0"/>
                    </a:moveTo>
                    <a:lnTo>
                      <a:pt x="0" y="94583"/>
                    </a:lnTo>
                    <a:lnTo>
                      <a:pt x="0" y="234410"/>
                    </a:lnTo>
                    <a:lnTo>
                      <a:pt x="234410" y="0"/>
                    </a:lnTo>
                    <a:close/>
                  </a:path>
                </a:pathLst>
              </a:custGeom>
              <a:grpFill/>
              <a:ln w="9525" cap="flat">
                <a:noFill/>
                <a:prstDash val="solid"/>
                <a:miter/>
              </a:ln>
            </p:spPr>
            <p:txBody>
              <a:bodyPr rtlCol="0" anchor="ctr"/>
              <a:lstStyle/>
              <a:p>
                <a:endParaRPr lang="en-GB"/>
              </a:p>
            </p:txBody>
          </p:sp>
        </p:grpSp>
      </p:grpSp>
      <p:sp>
        <p:nvSpPr>
          <p:cNvPr id="2" name="Title Placeholder 1">
            <a:extLst>
              <a:ext uri="{FF2B5EF4-FFF2-40B4-BE49-F238E27FC236}">
                <a16:creationId xmlns:a16="http://schemas.microsoft.com/office/drawing/2014/main" id="{89307103-D92B-4D3C-B386-9FD58793CACA}"/>
              </a:ext>
            </a:extLst>
          </p:cNvPr>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354"/>
            <a:r>
              <a:rPr lang="zh-CN" altLang="en-US" smtClean="0"/>
              <a:t>单击此处编辑母版标题样式</a:t>
            </a:r>
            <a:endParaRPr lang="zh-CN" altLang="en-US" dirty="0"/>
          </a:p>
        </p:txBody>
      </p:sp>
      <p:sp>
        <p:nvSpPr>
          <p:cNvPr id="3" name="Text Placeholder 2">
            <a:extLst>
              <a:ext uri="{FF2B5EF4-FFF2-40B4-BE49-F238E27FC236}">
                <a16:creationId xmlns:a16="http://schemas.microsoft.com/office/drawing/2014/main" id="{0F8920D0-E0E5-40BB-AEDA-3D7A0909240E}"/>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Footer Placeholder 4">
            <a:extLst>
              <a:ext uri="{FF2B5EF4-FFF2-40B4-BE49-F238E27FC236}">
                <a16:creationId xmlns:a16="http://schemas.microsoft.com/office/drawing/2014/main" id="{10B16C00-AE39-4635-9F10-B7233D2AC2F8}"/>
              </a:ext>
            </a:extLst>
          </p:cNvPr>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kumimoji="1" lang="zh-CN" altLang="en-US"/>
          </a:p>
        </p:txBody>
      </p:sp>
      <p:sp>
        <p:nvSpPr>
          <p:cNvPr id="4" name="Date Placeholder 3">
            <a:extLst>
              <a:ext uri="{FF2B5EF4-FFF2-40B4-BE49-F238E27FC236}">
                <a16:creationId xmlns:a16="http://schemas.microsoft.com/office/drawing/2014/main" id="{0C12D871-753D-4991-B44B-EFAE9F8682B5}"/>
              </a:ext>
            </a:extLst>
          </p:cNvPr>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fld id="{2DE88CEF-3E57-E44E-9CA9-F3ED7E16FBF6}" type="datetimeFigureOut">
              <a:rPr kumimoji="1" lang="zh-CN" altLang="en-US" smtClean="0"/>
              <a:t>2024/8/29</a:t>
            </a:fld>
            <a:endParaRPr kumimoji="1" lang="zh-CN" altLang="en-US"/>
          </a:p>
        </p:txBody>
      </p:sp>
      <p:sp>
        <p:nvSpPr>
          <p:cNvPr id="6" name="Slide Number Placeholder 5">
            <a:extLst>
              <a:ext uri="{FF2B5EF4-FFF2-40B4-BE49-F238E27FC236}">
                <a16:creationId xmlns:a16="http://schemas.microsoft.com/office/drawing/2014/main" id="{6D23E9ED-4E00-42D1-BFBF-5EBD27D29806}"/>
              </a:ext>
            </a:extLst>
          </p:cNvPr>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6A25EC70-03D5-3046-BFC8-31997727C09C}" type="slidenum">
              <a:rPr kumimoji="1" lang="zh-CN" altLang="en-US" smtClean="0"/>
              <a:t>‹#›</a:t>
            </a:fld>
            <a:endParaRPr kumimoji="1" lang="zh-CN" altLang="en-US"/>
          </a:p>
        </p:txBody>
      </p:sp>
    </p:spTree>
    <p:extLst>
      <p:ext uri="{BB962C8B-B14F-4D97-AF65-F5344CB8AC3E}">
        <p14:creationId xmlns:p14="http://schemas.microsoft.com/office/powerpoint/2010/main" val="21487856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5" r:id="rId9"/>
  </p:sldLayoutIdLst>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1.xml"/><Relationship Id="rId5" Type="http://schemas.openxmlformats.org/officeDocument/2006/relationships/image" Target="../media/image8.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1.xml"/><Relationship Id="rId1" Type="http://schemas.openxmlformats.org/officeDocument/2006/relationships/tags" Target="../tags/tag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11.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hyperlink" Target="https://console.cloud.tencent.com/dts/dss" TargetMode="External"/><Relationship Id="rId1" Type="http://schemas.openxmlformats.org/officeDocument/2006/relationships/slideLayout" Target="../slideLayouts/slideLayout2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1.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618460" y="2324847"/>
            <a:ext cx="8139494" cy="1776512"/>
          </a:xfrm>
        </p:spPr>
        <p:txBody>
          <a:bodyPr/>
          <a:lstStyle/>
          <a:p>
            <a:pPr algn="ctr">
              <a:lnSpc>
                <a:spcPct val="114000"/>
              </a:lnSpc>
            </a:pPr>
            <a:r>
              <a:rPr lang="zh-CN" altLang="zh-CN"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腾讯云</a:t>
            </a:r>
            <a:r>
              <a:rPr lang="en-US" altLang="zh-CN" dirty="0">
                <a:effectLst>
                  <a:outerShdw blurRad="38100" dist="38100" dir="2700000" algn="tl">
                    <a:srgbClr val="000000">
                      <a:alpha val="43137"/>
                    </a:srgbClr>
                  </a:outerShdw>
                </a:effectLst>
                <a:ea typeface="楷体" panose="02010609060101010101" pitchFamily="49" charset="-122"/>
              </a:rPr>
              <a:t>TDSQL PostgreSQL</a:t>
            </a:r>
            <a:r>
              <a:rPr lang="zh-CN" altLang="zh-CN"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数据迁移</a:t>
            </a:r>
          </a:p>
        </p:txBody>
      </p:sp>
      <p:sp>
        <p:nvSpPr>
          <p:cNvPr id="3" name="副标题 2"/>
          <p:cNvSpPr>
            <a:spLocks noGrp="1"/>
          </p:cNvSpPr>
          <p:nvPr>
            <p:ph type="subTitle" idx="1"/>
          </p:nvPr>
        </p:nvSpPr>
        <p:spPr/>
        <p:txBody>
          <a:bodyPr>
            <a:normAutofit/>
          </a:bodyPr>
          <a:lstStyle/>
          <a:p>
            <a:r>
              <a:rPr lang="zh-CN" altLang="en-US" dirty="0" smtClean="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sp>
        <p:nvSpPr>
          <p:cNvPr id="4" name="文本占位符 3"/>
          <p:cNvSpPr>
            <a:spLocks noGrp="1"/>
          </p:cNvSpPr>
          <p:nvPr>
            <p:ph type="body" sz="quarter" idx="13"/>
          </p:nvPr>
        </p:nvSpPr>
        <p:spPr>
          <a:xfrm>
            <a:off x="4483002" y="4197389"/>
            <a:ext cx="2450016" cy="653275"/>
          </a:xfrm>
        </p:spPr>
        <p:txBody>
          <a:bodyPr>
            <a:normAutofit/>
          </a:bodyPr>
          <a:lstStyle/>
          <a:p>
            <a:r>
              <a:rPr lang="zh-CN" altLang="en-US" sz="2000" dirty="0" smtClean="0">
                <a:latin typeface="楷体" panose="02010609060101010101" pitchFamily="49" charset="-122"/>
                <a:ea typeface="楷体" panose="02010609060101010101" pitchFamily="49" charset="-122"/>
              </a:rPr>
              <a:t>分享人：</a:t>
            </a:r>
            <a:endParaRPr lang="zh-CN" altLang="en-US" sz="2000" dirty="0">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rotWithShape="1">
          <a:blip r:embed="rId2"/>
          <a:srcRect t="13938" r="9653" b="5742"/>
          <a:stretch/>
        </p:blipFill>
        <p:spPr>
          <a:xfrm>
            <a:off x="1638263" y="1021080"/>
            <a:ext cx="784897" cy="746760"/>
          </a:xfrm>
          <a:prstGeom prst="rect">
            <a:avLst/>
          </a:prstGeom>
        </p:spPr>
      </p:pic>
    </p:spTree>
    <p:extLst>
      <p:ext uri="{BB962C8B-B14F-4D97-AF65-F5344CB8AC3E}">
        <p14:creationId xmlns:p14="http://schemas.microsoft.com/office/powerpoint/2010/main" val="1290778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DA923-C2A2-474E-A747-CCAFAE18B842}"/>
              </a:ext>
            </a:extLst>
          </p:cNvPr>
          <p:cNvSpPr>
            <a:spLocks noGrp="1"/>
          </p:cNvSpPr>
          <p:nvPr>
            <p:ph type="title"/>
          </p:nvPr>
        </p:nvSpPr>
        <p:spPr>
          <a:xfrm>
            <a:off x="726403" y="322444"/>
            <a:ext cx="8463317" cy="560968"/>
          </a:xfrm>
        </p:spPr>
        <p:txBody>
          <a:bodyPr/>
          <a:lstStyle/>
          <a:p>
            <a:r>
              <a:rPr lang="zh-CN" altLang="en-US" sz="3600" dirty="0">
                <a:latin typeface="+mn-lt"/>
                <a:ea typeface="楷体" panose="02010609060101010101" pitchFamily="49" charset="-122"/>
              </a:rPr>
              <a:t>流程</a:t>
            </a:r>
          </a:p>
        </p:txBody>
      </p:sp>
      <p:sp>
        <p:nvSpPr>
          <p:cNvPr id="3" name="AutoShape 2"/>
          <p:cNvSpPr/>
          <p:nvPr/>
        </p:nvSpPr>
        <p:spPr>
          <a:xfrm>
            <a:off x="8168325" y="2865950"/>
            <a:ext cx="3782201" cy="3032569"/>
          </a:xfrm>
          <a:prstGeom prst="roundRect">
            <a:avLst>
              <a:gd name="adj" fmla="val 6840"/>
            </a:avLst>
          </a:prstGeom>
          <a:solidFill>
            <a:schemeClr val="lt2">
              <a:alpha val="80000"/>
            </a:schemeClr>
          </a:solidFill>
          <a:ln/>
        </p:spPr>
      </p:sp>
      <p:sp>
        <p:nvSpPr>
          <p:cNvPr id="4" name="AutoShape 3"/>
          <p:cNvSpPr/>
          <p:nvPr/>
        </p:nvSpPr>
        <p:spPr>
          <a:xfrm>
            <a:off x="4130664" y="2865950"/>
            <a:ext cx="3882390" cy="3032569"/>
          </a:xfrm>
          <a:prstGeom prst="roundRect">
            <a:avLst>
              <a:gd name="adj" fmla="val 6840"/>
            </a:avLst>
          </a:prstGeom>
          <a:solidFill>
            <a:schemeClr val="lt2">
              <a:alpha val="80000"/>
            </a:schemeClr>
          </a:solidFill>
          <a:ln/>
        </p:spPr>
      </p:sp>
      <p:sp>
        <p:nvSpPr>
          <p:cNvPr id="5" name="AutoShape 4"/>
          <p:cNvSpPr/>
          <p:nvPr/>
        </p:nvSpPr>
        <p:spPr>
          <a:xfrm>
            <a:off x="167040" y="2865951"/>
            <a:ext cx="3823216" cy="3032568"/>
          </a:xfrm>
          <a:prstGeom prst="roundRect">
            <a:avLst>
              <a:gd name="adj" fmla="val 6840"/>
            </a:avLst>
          </a:prstGeom>
          <a:solidFill>
            <a:schemeClr val="lt2">
              <a:alpha val="80000"/>
            </a:schemeClr>
          </a:solidFill>
          <a:ln/>
        </p:spPr>
      </p:sp>
      <p:sp>
        <p:nvSpPr>
          <p:cNvPr id="10" name="TextBox 10"/>
          <p:cNvSpPr txBox="1"/>
          <p:nvPr/>
        </p:nvSpPr>
        <p:spPr>
          <a:xfrm>
            <a:off x="993162" y="4500929"/>
            <a:ext cx="2245620" cy="682404"/>
          </a:xfrm>
          <a:prstGeom prst="rect">
            <a:avLst/>
          </a:prstGeom>
          <a:ln/>
        </p:spPr>
        <p:txBody>
          <a:bodyPr vert="horz" wrap="square" lIns="114300" tIns="57150" rIns="114300" bIns="57150" rtlCol="0" anchor="ctr" anchorCtr="0">
            <a:noAutofit/>
          </a:bodyPr>
          <a:lstStyle/>
          <a:p>
            <a:r>
              <a:rPr lang="en-US" altLang="zh-CN" sz="3200" b="1" dirty="0" smtClean="0">
                <a:solidFill>
                  <a:schemeClr val="accent1">
                    <a:alpha val="100000"/>
                  </a:schemeClr>
                </a:solidFill>
                <a:ea typeface="楷体" panose="02010609060101010101" pitchFamily="49" charset="-122"/>
                <a:cs typeface="Microsoft Yahei"/>
              </a:rPr>
              <a:t> </a:t>
            </a:r>
            <a:r>
              <a:rPr lang="zh-CN" altLang="zh-CN" sz="3200" b="1" dirty="0" smtClean="0">
                <a:solidFill>
                  <a:schemeClr val="accent1">
                    <a:alpha val="100000"/>
                  </a:schemeClr>
                </a:solidFill>
                <a:ea typeface="楷体" panose="02010609060101010101" pitchFamily="49" charset="-122"/>
                <a:cs typeface="Microsoft Yahei"/>
              </a:rPr>
              <a:t>全</a:t>
            </a:r>
            <a:r>
              <a:rPr lang="zh-CN" altLang="zh-CN" sz="3200" b="1" dirty="0">
                <a:solidFill>
                  <a:schemeClr val="accent1">
                    <a:alpha val="100000"/>
                  </a:schemeClr>
                </a:solidFill>
                <a:ea typeface="楷体" panose="02010609060101010101" pitchFamily="49" charset="-122"/>
                <a:cs typeface="Microsoft Yahei"/>
              </a:rPr>
              <a:t>量导出</a:t>
            </a:r>
          </a:p>
        </p:txBody>
      </p:sp>
      <p:sp>
        <p:nvSpPr>
          <p:cNvPr id="13" name="TextBox 13"/>
          <p:cNvSpPr txBox="1"/>
          <p:nvPr/>
        </p:nvSpPr>
        <p:spPr>
          <a:xfrm>
            <a:off x="4146501" y="4371759"/>
            <a:ext cx="3866716" cy="1002351"/>
          </a:xfrm>
          <a:prstGeom prst="rect">
            <a:avLst/>
          </a:prstGeom>
          <a:ln/>
        </p:spPr>
        <p:txBody>
          <a:bodyPr vert="horz" wrap="square" lIns="114300" tIns="57150" rIns="114300" bIns="57150" rtlCol="0" anchor="ctr" anchorCtr="0">
            <a:noAutofit/>
          </a:bodyPr>
          <a:lstStyle/>
          <a:p>
            <a:pPr>
              <a:lnSpc>
                <a:spcPct val="120000"/>
              </a:lnSpc>
            </a:pPr>
            <a:r>
              <a:rPr lang="en-US" altLang="zh-CN" sz="3200" b="1" dirty="0" smtClean="0">
                <a:solidFill>
                  <a:schemeClr val="accent1">
                    <a:alpha val="100000"/>
                  </a:schemeClr>
                </a:solidFill>
                <a:ea typeface="楷体" panose="02010609060101010101" pitchFamily="49" charset="-122"/>
                <a:cs typeface="Microsoft Yahei"/>
              </a:rPr>
              <a:t> </a:t>
            </a:r>
            <a:r>
              <a:rPr lang="zh-CN" altLang="zh-CN" sz="3200" b="1" dirty="0" smtClean="0">
                <a:solidFill>
                  <a:schemeClr val="accent1">
                    <a:alpha val="100000"/>
                  </a:schemeClr>
                </a:solidFill>
                <a:ea typeface="楷体" panose="02010609060101010101" pitchFamily="49" charset="-122"/>
                <a:cs typeface="Microsoft Yahei"/>
              </a:rPr>
              <a:t>增量</a:t>
            </a:r>
            <a:r>
              <a:rPr lang="zh-CN" altLang="zh-CN" sz="3200" b="1" dirty="0">
                <a:solidFill>
                  <a:schemeClr val="accent1">
                    <a:alpha val="100000"/>
                  </a:schemeClr>
                </a:solidFill>
                <a:ea typeface="楷体" panose="02010609060101010101" pitchFamily="49" charset="-122"/>
                <a:cs typeface="Microsoft Yahei"/>
              </a:rPr>
              <a:t>导出</a:t>
            </a:r>
            <a:r>
              <a:rPr lang="en-US" altLang="zh-CN" sz="3200" b="1" dirty="0">
                <a:solidFill>
                  <a:schemeClr val="accent1">
                    <a:alpha val="100000"/>
                  </a:schemeClr>
                </a:solidFill>
                <a:ea typeface="楷体" panose="02010609060101010101" pitchFamily="49" charset="-122"/>
                <a:cs typeface="Microsoft Yahei"/>
              </a:rPr>
              <a:t>-</a:t>
            </a:r>
            <a:r>
              <a:rPr lang="zh-CN" altLang="zh-CN" sz="3200" b="1" dirty="0">
                <a:solidFill>
                  <a:schemeClr val="accent1">
                    <a:alpha val="100000"/>
                  </a:schemeClr>
                </a:solidFill>
                <a:ea typeface="楷体" panose="02010609060101010101" pitchFamily="49" charset="-122"/>
                <a:cs typeface="Microsoft Yahei"/>
              </a:rPr>
              <a:t>数据</a:t>
            </a:r>
            <a:r>
              <a:rPr lang="zh-CN" altLang="zh-CN" sz="3200" b="1" dirty="0" smtClean="0">
                <a:solidFill>
                  <a:schemeClr val="accent1">
                    <a:alpha val="100000"/>
                  </a:schemeClr>
                </a:solidFill>
                <a:ea typeface="楷体" panose="02010609060101010101" pitchFamily="49" charset="-122"/>
                <a:cs typeface="Microsoft Yahei"/>
              </a:rPr>
              <a:t>订阅</a:t>
            </a:r>
            <a:endParaRPr lang="zh-CN" altLang="zh-CN" sz="3200" b="1" dirty="0">
              <a:solidFill>
                <a:schemeClr val="accent1">
                  <a:alpha val="100000"/>
                </a:schemeClr>
              </a:solidFill>
              <a:ea typeface="楷体" panose="02010609060101010101" pitchFamily="49" charset="-122"/>
              <a:cs typeface="Microsoft Yahei"/>
            </a:endParaRPr>
          </a:p>
        </p:txBody>
      </p:sp>
      <p:pic>
        <p:nvPicPr>
          <p:cNvPr id="9" name="图片 8"/>
          <p:cNvPicPr>
            <a:picLocks/>
          </p:cNvPicPr>
          <p:nvPr/>
        </p:nvPicPr>
        <p:blipFill>
          <a:blip r:embed="rId2">
            <a:extLst>
              <a:ext uri="{28A0092B-C50C-407E-A947-70E740481C1C}">
                <a14:useLocalDpi xmlns:a14="http://schemas.microsoft.com/office/drawing/2010/main" val="0"/>
              </a:ext>
            </a:extLst>
          </a:blip>
          <a:stretch>
            <a:fillRect/>
          </a:stretch>
        </p:blipFill>
        <p:spPr>
          <a:xfrm>
            <a:off x="4787679" y="1916753"/>
            <a:ext cx="2547617" cy="1898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 name="图片 24"/>
          <p:cNvPicPr>
            <a:picLocks/>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8770039" y="1916753"/>
            <a:ext cx="2564501" cy="1898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6" name="TextBox 13"/>
          <p:cNvSpPr txBox="1"/>
          <p:nvPr/>
        </p:nvSpPr>
        <p:spPr>
          <a:xfrm>
            <a:off x="8118845" y="4263958"/>
            <a:ext cx="3831681" cy="1002351"/>
          </a:xfrm>
          <a:prstGeom prst="rect">
            <a:avLst/>
          </a:prstGeom>
          <a:ln/>
        </p:spPr>
        <p:txBody>
          <a:bodyPr vert="horz" wrap="square" lIns="114300" tIns="57150" rIns="114300" bIns="57150" rtlCol="0" anchor="ctr" anchorCtr="0">
            <a:noAutofit/>
          </a:bodyPr>
          <a:lstStyle/>
          <a:p>
            <a:pPr algn="ctr">
              <a:lnSpc>
                <a:spcPct val="120000"/>
              </a:lnSpc>
            </a:pPr>
            <a:r>
              <a:rPr lang="zh-CN" altLang="zh-CN" sz="2800" b="1" dirty="0">
                <a:solidFill>
                  <a:schemeClr val="accent1">
                    <a:alpha val="100000"/>
                  </a:schemeClr>
                </a:solidFill>
                <a:ea typeface="楷体" panose="02010609060101010101" pitchFamily="49" charset="-122"/>
                <a:cs typeface="Microsoft Yahei"/>
              </a:rPr>
              <a:t>消费</a:t>
            </a:r>
            <a:r>
              <a:rPr lang="en-US" altLang="zh-CN" sz="2800" b="1" dirty="0">
                <a:solidFill>
                  <a:schemeClr val="accent1">
                    <a:alpha val="100000"/>
                  </a:schemeClr>
                </a:solidFill>
                <a:ea typeface="楷体" panose="02010609060101010101" pitchFamily="49" charset="-122"/>
                <a:cs typeface="Microsoft Yahei"/>
              </a:rPr>
              <a:t>TDSQL PostgreSQL</a:t>
            </a:r>
            <a:r>
              <a:rPr lang="zh-CN" altLang="zh-CN" sz="2800" b="1" dirty="0">
                <a:solidFill>
                  <a:schemeClr val="accent1">
                    <a:alpha val="100000"/>
                  </a:schemeClr>
                </a:solidFill>
                <a:ea typeface="楷体" panose="02010609060101010101" pitchFamily="49" charset="-122"/>
                <a:cs typeface="Microsoft Yahei"/>
              </a:rPr>
              <a:t>订阅数据</a:t>
            </a:r>
          </a:p>
        </p:txBody>
      </p:sp>
      <p:pic>
        <p:nvPicPr>
          <p:cNvPr id="12" name="图片 11"/>
          <p:cNvPicPr>
            <a:picLocks/>
          </p:cNvPicPr>
          <p:nvPr/>
        </p:nvPicPr>
        <p:blipFill rotWithShape="1">
          <a:blip r:embed="rId5">
            <a:extLst>
              <a:ext uri="{28A0092B-C50C-407E-A947-70E740481C1C}">
                <a14:useLocalDpi xmlns:a14="http://schemas.microsoft.com/office/drawing/2010/main" val="0"/>
              </a:ext>
            </a:extLst>
          </a:blip>
          <a:srcRect r="4209"/>
          <a:stretch/>
        </p:blipFill>
        <p:spPr>
          <a:xfrm>
            <a:off x="837464" y="1916753"/>
            <a:ext cx="2449656" cy="1898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9717096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93DA923-C2A2-474E-A747-CCAFAE18B842}"/>
              </a:ext>
            </a:extLst>
          </p:cNvPr>
          <p:cNvSpPr>
            <a:spLocks noGrp="1"/>
          </p:cNvSpPr>
          <p:nvPr>
            <p:ph type="title"/>
          </p:nvPr>
        </p:nvSpPr>
        <p:spPr>
          <a:xfrm>
            <a:off x="711939" y="231650"/>
            <a:ext cx="9255908" cy="589296"/>
          </a:xfrm>
        </p:spPr>
        <p:txBody>
          <a:bodyPr/>
          <a:lstStyle/>
          <a:p>
            <a:r>
              <a:rPr lang="en-US" altLang="zh-CN" sz="3200" dirty="0" smtClean="0">
                <a:latin typeface="+mn-lt"/>
                <a:ea typeface="楷体" panose="02010609060101010101" pitchFamily="49" charset="-122"/>
              </a:rPr>
              <a:t>1.1 </a:t>
            </a:r>
            <a:r>
              <a:rPr lang="zh-CN" altLang="en-US" sz="3200" dirty="0" smtClean="0">
                <a:latin typeface="+mn-lt"/>
                <a:ea typeface="楷体" panose="02010609060101010101" pitchFamily="49" charset="-122"/>
              </a:rPr>
              <a:t>资源配置</a:t>
            </a:r>
            <a:r>
              <a:rPr lang="zh-CN" altLang="en-US" sz="3200" dirty="0">
                <a:latin typeface="+mn-lt"/>
                <a:ea typeface="楷体" panose="02010609060101010101" pitchFamily="49" charset="-122"/>
              </a:rPr>
              <a:t/>
            </a:r>
            <a:br>
              <a:rPr lang="zh-CN" altLang="en-US" sz="3200" dirty="0">
                <a:latin typeface="+mn-lt"/>
                <a:ea typeface="楷体" panose="02010609060101010101" pitchFamily="49" charset="-122"/>
              </a:rPr>
            </a:br>
            <a:endParaRPr lang="zh-CN" altLang="en-US" sz="3200" dirty="0">
              <a:latin typeface="+mn-lt"/>
              <a:ea typeface="楷体" panose="02010609060101010101" pitchFamily="49" charset="-122"/>
            </a:endParaRPr>
          </a:p>
        </p:txBody>
      </p:sp>
      <p:graphicFrame>
        <p:nvGraphicFramePr>
          <p:cNvPr id="5" name="表格 4">
            <a:extLst>
              <a:ext uri="{FF2B5EF4-FFF2-40B4-BE49-F238E27FC236}">
                <a16:creationId xmlns:a16="http://schemas.microsoft.com/office/drawing/2014/main" id="{AB1626F1-ACF7-5765-1996-085C16E27B69}"/>
              </a:ext>
            </a:extLst>
          </p:cNvPr>
          <p:cNvGraphicFramePr>
            <a:graphicFrameLocks noGrp="1"/>
          </p:cNvGraphicFramePr>
          <p:nvPr>
            <p:custDataLst>
              <p:tags r:id="rId1"/>
            </p:custDataLst>
            <p:extLst>
              <p:ext uri="{D42A27DB-BD31-4B8C-83A1-F6EECF244321}">
                <p14:modId xmlns:p14="http://schemas.microsoft.com/office/powerpoint/2010/main" val="204867355"/>
              </p:ext>
            </p:extLst>
          </p:nvPr>
        </p:nvGraphicFramePr>
        <p:xfrm>
          <a:off x="883828" y="1048569"/>
          <a:ext cx="10259652" cy="2129796"/>
        </p:xfrm>
        <a:graphic>
          <a:graphicData uri="http://schemas.openxmlformats.org/drawingml/2006/table">
            <a:tbl>
              <a:tblPr firstRow="1" bandRow="1">
                <a:tableStyleId>{5C22544A-7EE6-4342-B048-85BDC9FD1C3A}</a:tableStyleId>
              </a:tblPr>
              <a:tblGrid>
                <a:gridCol w="3419884">
                  <a:extLst>
                    <a:ext uri="{9D8B030D-6E8A-4147-A177-3AD203B41FA5}">
                      <a16:colId xmlns:a16="http://schemas.microsoft.com/office/drawing/2014/main" val="2582878604"/>
                    </a:ext>
                  </a:extLst>
                </a:gridCol>
                <a:gridCol w="3419884">
                  <a:extLst>
                    <a:ext uri="{9D8B030D-6E8A-4147-A177-3AD203B41FA5}">
                      <a16:colId xmlns:a16="http://schemas.microsoft.com/office/drawing/2014/main" val="2330932223"/>
                    </a:ext>
                  </a:extLst>
                </a:gridCol>
                <a:gridCol w="3419884">
                  <a:extLst>
                    <a:ext uri="{9D8B030D-6E8A-4147-A177-3AD203B41FA5}">
                      <a16:colId xmlns:a16="http://schemas.microsoft.com/office/drawing/2014/main" val="3675572663"/>
                    </a:ext>
                  </a:extLst>
                </a:gridCol>
              </a:tblGrid>
              <a:tr h="532449">
                <a:tc>
                  <a:txBody>
                    <a:bodyPr/>
                    <a:lstStyle/>
                    <a:p>
                      <a:r>
                        <a:rPr lang="zh-CN" altLang="en-US" sz="2000" dirty="0" smtClean="0">
                          <a:latin typeface="+mn-lt"/>
                          <a:ea typeface="楷体" panose="02010609060101010101" pitchFamily="49" charset="-122"/>
                        </a:rPr>
                        <a:t>资源类型</a:t>
                      </a:r>
                      <a:endParaRPr lang="zh-CN" altLang="en-US" sz="2000" dirty="0">
                        <a:latin typeface="+mn-lt"/>
                        <a:ea typeface="楷体" panose="02010609060101010101" pitchFamily="49" charset="-122"/>
                      </a:endParaRPr>
                    </a:p>
                  </a:txBody>
                  <a:tcPr anchor="ctr" anchorCtr="1">
                    <a:gradFill>
                      <a:gsLst>
                        <a:gs pos="0">
                          <a:schemeClr val="accent1">
                            <a:lumMod val="60000"/>
                            <a:lumOff val="40000"/>
                          </a:schemeClr>
                        </a:gs>
                        <a:gs pos="50000">
                          <a:schemeClr val="accent1"/>
                        </a:gs>
                      </a:gsLst>
                      <a:lin ang="27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mn-lt"/>
                          <a:ea typeface="楷体" panose="02010609060101010101" pitchFamily="49" charset="-122"/>
                        </a:rPr>
                        <a:t>系统版本</a:t>
                      </a:r>
                      <a:endParaRPr lang="zh-CN" altLang="en-US" sz="2000" dirty="0">
                        <a:latin typeface="+mn-lt"/>
                        <a:ea typeface="楷体" panose="02010609060101010101" pitchFamily="49" charset="-122"/>
                      </a:endParaRPr>
                    </a:p>
                  </a:txBody>
                  <a:tcPr anchor="ctr" anchorCtr="1">
                    <a:gradFill>
                      <a:gsLst>
                        <a:gs pos="0">
                          <a:schemeClr val="accent2">
                            <a:lumMod val="60000"/>
                            <a:lumOff val="40000"/>
                          </a:schemeClr>
                        </a:gs>
                        <a:gs pos="50000">
                          <a:schemeClr val="accent2"/>
                        </a:gs>
                      </a:gsLst>
                      <a:lin ang="2700000" scaled="0"/>
                    </a:gra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mn-lt"/>
                          <a:ea typeface="楷体" panose="02010609060101010101" pitchFamily="49" charset="-122"/>
                        </a:rPr>
                        <a:t>访问地址</a:t>
                      </a:r>
                      <a:endParaRPr lang="zh-CN" altLang="en-US" sz="2000" dirty="0">
                        <a:latin typeface="+mn-lt"/>
                        <a:ea typeface="楷体" panose="02010609060101010101" pitchFamily="49" charset="-122"/>
                      </a:endParaRPr>
                    </a:p>
                  </a:txBody>
                  <a:tcPr anchor="ctr" anchorCtr="1">
                    <a:gradFill>
                      <a:gsLst>
                        <a:gs pos="0">
                          <a:schemeClr val="accent1">
                            <a:lumMod val="60000"/>
                            <a:lumOff val="40000"/>
                          </a:schemeClr>
                        </a:gs>
                        <a:gs pos="50000">
                          <a:schemeClr val="accent1"/>
                        </a:gs>
                      </a:gsLst>
                      <a:lin ang="2700000" scaled="0"/>
                    </a:gradFill>
                  </a:tcPr>
                </a:tc>
                <a:extLst>
                  <a:ext uri="{0D108BD9-81ED-4DB2-BD59-A6C34878D82A}">
                    <a16:rowId xmlns:a16="http://schemas.microsoft.com/office/drawing/2014/main" val="1582185282"/>
                  </a:ext>
                </a:extLst>
              </a:tr>
              <a:tr h="532449">
                <a:tc>
                  <a:txBody>
                    <a:bodyPr/>
                    <a:lstStyle/>
                    <a:p>
                      <a:pPr algn="ctr">
                        <a:spcAft>
                          <a:spcPts val="0"/>
                        </a:spcAft>
                      </a:pPr>
                      <a:r>
                        <a:rPr lang="en-US" sz="2000" kern="0" dirty="0" err="1">
                          <a:effectLst/>
                          <a:latin typeface="+mn-lt"/>
                          <a:ea typeface="楷体" panose="02010609060101010101" pitchFamily="49" charset="-122"/>
                          <a:cs typeface="Times New Roman" panose="02020603050405020304" pitchFamily="18" charset="0"/>
                        </a:rPr>
                        <a:t>Klustron</a:t>
                      </a:r>
                      <a:endParaRPr lang="zh-CN" sz="2000" kern="100" dirty="0">
                        <a:effectLst/>
                        <a:latin typeface="+mn-lt"/>
                        <a:ea typeface="楷体" panose="02010609060101010101" pitchFamily="49" charset="-122"/>
                        <a:cs typeface="Times New Roman" panose="02020603050405020304" pitchFamily="18" charset="0"/>
                      </a:endParaRPr>
                    </a:p>
                  </a:txBody>
                  <a:tcPr marL="68580" marR="68580" marT="0" marB="0" anchor="ctr">
                    <a:solidFill>
                      <a:schemeClr val="accent1">
                        <a:alpha val="15000"/>
                      </a:schemeClr>
                    </a:solidFill>
                  </a:tcPr>
                </a:tc>
                <a:tc>
                  <a:txBody>
                    <a:bodyPr/>
                    <a:lstStyle/>
                    <a:p>
                      <a:pPr algn="ctr">
                        <a:spcAft>
                          <a:spcPts val="0"/>
                        </a:spcAft>
                      </a:pPr>
                      <a:r>
                        <a:rPr lang="en-US" sz="2000" kern="0" dirty="0">
                          <a:effectLst/>
                          <a:latin typeface="+mn-lt"/>
                          <a:ea typeface="楷体" panose="02010609060101010101" pitchFamily="49" charset="-122"/>
                          <a:cs typeface="Times New Roman" panose="02020603050405020304" pitchFamily="18" charset="0"/>
                        </a:rPr>
                        <a:t>1.3.2</a:t>
                      </a:r>
                      <a:endParaRPr lang="zh-CN" sz="2000" kern="100" dirty="0">
                        <a:effectLst/>
                        <a:latin typeface="+mn-lt"/>
                        <a:ea typeface="楷体" panose="02010609060101010101" pitchFamily="49" charset="-122"/>
                        <a:cs typeface="Times New Roman" panose="02020603050405020304" pitchFamily="18" charset="0"/>
                      </a:endParaRPr>
                    </a:p>
                  </a:txBody>
                  <a:tcPr marL="68580" marR="68580" marT="0" marB="0" anchor="ctr">
                    <a:solidFill>
                      <a:schemeClr val="accent2">
                        <a:alpha val="15000"/>
                      </a:schemeClr>
                    </a:solidFill>
                  </a:tcPr>
                </a:tc>
                <a:tc>
                  <a:txBody>
                    <a:bodyPr/>
                    <a:lstStyle/>
                    <a:p>
                      <a:pPr algn="ctr">
                        <a:spcAft>
                          <a:spcPts val="0"/>
                        </a:spcAft>
                      </a:pPr>
                      <a:r>
                        <a:rPr lang="en-US" sz="2000" kern="0" dirty="0">
                          <a:effectLst/>
                          <a:latin typeface="+mn-lt"/>
                          <a:ea typeface="楷体" panose="02010609060101010101" pitchFamily="49" charset="-122"/>
                          <a:cs typeface="Times New Roman" panose="02020603050405020304" pitchFamily="18" charset="0"/>
                        </a:rPr>
                        <a:t>zettatech.tpddns.cn</a:t>
                      </a:r>
                      <a:endParaRPr lang="zh-CN" sz="2000" kern="100" dirty="0">
                        <a:effectLst/>
                        <a:latin typeface="+mn-lt"/>
                        <a:ea typeface="楷体" panose="02010609060101010101" pitchFamily="49" charset="-122"/>
                        <a:cs typeface="Times New Roman" panose="02020603050405020304" pitchFamily="18" charset="0"/>
                      </a:endParaRPr>
                    </a:p>
                  </a:txBody>
                  <a:tcPr marL="68580" marR="68580" marT="0" marB="0" anchor="ctr">
                    <a:solidFill>
                      <a:schemeClr val="accent1">
                        <a:alpha val="15000"/>
                      </a:schemeClr>
                    </a:solidFill>
                  </a:tcPr>
                </a:tc>
                <a:extLst>
                  <a:ext uri="{0D108BD9-81ED-4DB2-BD59-A6C34878D82A}">
                    <a16:rowId xmlns:a16="http://schemas.microsoft.com/office/drawing/2014/main" val="1235742167"/>
                  </a:ext>
                </a:extLst>
              </a:tr>
              <a:tr h="532449">
                <a:tc>
                  <a:txBody>
                    <a:bodyPr/>
                    <a:lstStyle/>
                    <a:p>
                      <a:pPr algn="ctr">
                        <a:spcAft>
                          <a:spcPts val="0"/>
                        </a:spcAft>
                      </a:pPr>
                      <a:r>
                        <a:rPr lang="en-US" sz="2000" kern="0" dirty="0">
                          <a:effectLst/>
                          <a:latin typeface="+mn-lt"/>
                          <a:ea typeface="楷体" panose="02010609060101010101" pitchFamily="49" charset="-122"/>
                          <a:cs typeface="Times New Roman" panose="02020603050405020304" pitchFamily="18" charset="0"/>
                        </a:rPr>
                        <a:t>T</a:t>
                      </a:r>
                      <a:r>
                        <a:rPr lang="en-US" sz="2000" kern="100" dirty="0">
                          <a:effectLst/>
                          <a:latin typeface="+mn-lt"/>
                          <a:ea typeface="楷体" panose="02010609060101010101" pitchFamily="49" charset="-122"/>
                          <a:cs typeface="Times New Roman" panose="02020603050405020304" pitchFamily="18" charset="0"/>
                        </a:rPr>
                        <a:t>DSQL </a:t>
                      </a:r>
                      <a:r>
                        <a:rPr lang="en-US" sz="2000" kern="100" dirty="0" smtClean="0">
                          <a:effectLst/>
                          <a:latin typeface="+mn-lt"/>
                          <a:ea typeface="楷体" panose="02010609060101010101" pitchFamily="49" charset="-122"/>
                          <a:cs typeface="Times New Roman" panose="02020603050405020304" pitchFamily="18" charset="0"/>
                        </a:rPr>
                        <a:t>PostgreSQL</a:t>
                      </a:r>
                      <a:endParaRPr lang="zh-CN" sz="2000" kern="100" dirty="0">
                        <a:effectLst/>
                        <a:latin typeface="+mn-lt"/>
                        <a:ea typeface="楷体" panose="02010609060101010101" pitchFamily="49" charset="-122"/>
                        <a:cs typeface="Times New Roman" panose="02020603050405020304" pitchFamily="18" charset="0"/>
                      </a:endParaRPr>
                    </a:p>
                  </a:txBody>
                  <a:tcPr marL="68580" marR="68580" marT="0" marB="0" anchor="ctr">
                    <a:solidFill>
                      <a:schemeClr val="accent1">
                        <a:alpha val="15000"/>
                      </a:schemeClr>
                    </a:solidFill>
                  </a:tcPr>
                </a:tc>
                <a:tc>
                  <a:txBody>
                    <a:bodyPr/>
                    <a:lstStyle/>
                    <a:p>
                      <a:pPr algn="ctr">
                        <a:spcAft>
                          <a:spcPts val="0"/>
                        </a:spcAft>
                      </a:pPr>
                      <a:r>
                        <a:rPr lang="en-US" sz="2000" kern="0" dirty="0">
                          <a:effectLst/>
                          <a:latin typeface="+mn-lt"/>
                          <a:ea typeface="楷体" panose="02010609060101010101" pitchFamily="49" charset="-122"/>
                          <a:cs typeface="Times New Roman" panose="02020603050405020304" pitchFamily="18" charset="0"/>
                        </a:rPr>
                        <a:t>PostgreSQL 10.0 </a:t>
                      </a:r>
                      <a:r>
                        <a:rPr lang="en-US" sz="2000" kern="0" dirty="0" err="1">
                          <a:effectLst/>
                          <a:latin typeface="+mn-lt"/>
                          <a:ea typeface="楷体" panose="02010609060101010101" pitchFamily="49" charset="-122"/>
                          <a:cs typeface="Times New Roman" panose="02020603050405020304" pitchFamily="18" charset="0"/>
                        </a:rPr>
                        <a:t>TBase</a:t>
                      </a:r>
                      <a:r>
                        <a:rPr lang="en-US" sz="2000" kern="0" dirty="0">
                          <a:effectLst/>
                          <a:latin typeface="+mn-lt"/>
                          <a:ea typeface="楷体" panose="02010609060101010101" pitchFamily="49" charset="-122"/>
                          <a:cs typeface="Times New Roman" panose="02020603050405020304" pitchFamily="18" charset="0"/>
                        </a:rPr>
                        <a:t> V2</a:t>
                      </a:r>
                      <a:endParaRPr lang="zh-CN" sz="2000" kern="100" dirty="0">
                        <a:effectLst/>
                        <a:latin typeface="+mn-lt"/>
                        <a:ea typeface="楷体" panose="02010609060101010101" pitchFamily="49" charset="-122"/>
                        <a:cs typeface="Times New Roman" panose="02020603050405020304" pitchFamily="18" charset="0"/>
                      </a:endParaRPr>
                    </a:p>
                  </a:txBody>
                  <a:tcPr marL="68580" marR="68580" marT="0" marB="0" anchor="ctr">
                    <a:solidFill>
                      <a:schemeClr val="accent2">
                        <a:alpha val="15000"/>
                      </a:schemeClr>
                    </a:solidFill>
                  </a:tcPr>
                </a:tc>
                <a:tc>
                  <a:txBody>
                    <a:bodyPr/>
                    <a:lstStyle/>
                    <a:p>
                      <a:pPr algn="ctr">
                        <a:spcAft>
                          <a:spcPts val="0"/>
                        </a:spcAft>
                      </a:pPr>
                      <a:r>
                        <a:rPr lang="en-US" sz="2000" kern="0" dirty="0">
                          <a:effectLst/>
                          <a:latin typeface="+mn-lt"/>
                          <a:ea typeface="楷体" panose="02010609060101010101" pitchFamily="49" charset="-122"/>
                          <a:cs typeface="Times New Roman" panose="02020603050405020304" pitchFamily="18" charset="0"/>
                        </a:rPr>
                        <a:t>10.0.0.3  </a:t>
                      </a:r>
                      <a:endParaRPr lang="zh-CN" sz="2000" kern="100" dirty="0">
                        <a:effectLst/>
                        <a:latin typeface="+mn-lt"/>
                        <a:ea typeface="楷体" panose="02010609060101010101" pitchFamily="49" charset="-122"/>
                        <a:cs typeface="Times New Roman" panose="02020603050405020304" pitchFamily="18" charset="0"/>
                      </a:endParaRPr>
                    </a:p>
                  </a:txBody>
                  <a:tcPr marL="68580" marR="68580" marT="0" marB="0" anchor="ctr">
                    <a:solidFill>
                      <a:schemeClr val="accent1">
                        <a:alpha val="15000"/>
                      </a:schemeClr>
                    </a:solidFill>
                  </a:tcPr>
                </a:tc>
                <a:extLst>
                  <a:ext uri="{0D108BD9-81ED-4DB2-BD59-A6C34878D82A}">
                    <a16:rowId xmlns:a16="http://schemas.microsoft.com/office/drawing/2014/main" val="3657842213"/>
                  </a:ext>
                </a:extLst>
              </a:tr>
              <a:tr h="532449">
                <a:tc>
                  <a:txBody>
                    <a:bodyPr/>
                    <a:lstStyle/>
                    <a:p>
                      <a:pPr algn="ctr">
                        <a:spcAft>
                          <a:spcPts val="0"/>
                        </a:spcAft>
                      </a:pPr>
                      <a:r>
                        <a:rPr lang="zh-CN" sz="2000" kern="0">
                          <a:effectLst/>
                          <a:latin typeface="+mn-lt"/>
                          <a:ea typeface="楷体" panose="02010609060101010101" pitchFamily="49" charset="-122"/>
                          <a:cs typeface="Times New Roman" panose="02020603050405020304" pitchFamily="18" charset="0"/>
                        </a:rPr>
                        <a:t>云主机</a:t>
                      </a:r>
                      <a:endParaRPr lang="zh-CN" sz="2000" kern="100">
                        <a:effectLst/>
                        <a:latin typeface="+mn-lt"/>
                        <a:ea typeface="楷体" panose="02010609060101010101" pitchFamily="49" charset="-122"/>
                        <a:cs typeface="Times New Roman" panose="02020603050405020304" pitchFamily="18" charset="0"/>
                      </a:endParaRPr>
                    </a:p>
                  </a:txBody>
                  <a:tcPr marL="68580" marR="68580" marT="0" marB="0" anchor="ctr">
                    <a:solidFill>
                      <a:schemeClr val="accent1">
                        <a:alpha val="15000"/>
                      </a:schemeClr>
                    </a:solidFill>
                  </a:tcPr>
                </a:tc>
                <a:tc>
                  <a:txBody>
                    <a:bodyPr/>
                    <a:lstStyle/>
                    <a:p>
                      <a:pPr algn="ctr">
                        <a:spcAft>
                          <a:spcPts val="0"/>
                        </a:spcAft>
                      </a:pPr>
                      <a:r>
                        <a:rPr lang="en-US" sz="2000" kern="0" dirty="0">
                          <a:effectLst/>
                          <a:latin typeface="+mn-lt"/>
                          <a:ea typeface="楷体" panose="02010609060101010101" pitchFamily="49" charset="-122"/>
                          <a:cs typeface="Times New Roman" panose="02020603050405020304" pitchFamily="18" charset="0"/>
                        </a:rPr>
                        <a:t>CentOS7.9</a:t>
                      </a:r>
                      <a:endParaRPr lang="zh-CN" sz="2000" kern="100" dirty="0">
                        <a:effectLst/>
                        <a:latin typeface="+mn-lt"/>
                        <a:ea typeface="楷体" panose="02010609060101010101" pitchFamily="49" charset="-122"/>
                        <a:cs typeface="Times New Roman" panose="02020603050405020304" pitchFamily="18" charset="0"/>
                      </a:endParaRPr>
                    </a:p>
                  </a:txBody>
                  <a:tcPr marL="68580" marR="68580" marT="0" marB="0" anchor="ctr">
                    <a:solidFill>
                      <a:schemeClr val="accent2">
                        <a:alpha val="15000"/>
                      </a:schemeClr>
                    </a:solidFill>
                  </a:tcPr>
                </a:tc>
                <a:tc>
                  <a:txBody>
                    <a:bodyPr/>
                    <a:lstStyle/>
                    <a:p>
                      <a:pPr algn="ctr">
                        <a:spcAft>
                          <a:spcPts val="0"/>
                        </a:spcAft>
                      </a:pPr>
                      <a:r>
                        <a:rPr lang="en-US" sz="2000" kern="0" dirty="0">
                          <a:effectLst/>
                          <a:latin typeface="+mn-lt"/>
                          <a:ea typeface="楷体" panose="02010609060101010101" pitchFamily="49" charset="-122"/>
                          <a:cs typeface="Times New Roman" panose="02020603050405020304" pitchFamily="18" charset="0"/>
                        </a:rPr>
                        <a:t>10.0.0.11</a:t>
                      </a:r>
                      <a:endParaRPr lang="zh-CN" sz="2000" kern="100" dirty="0">
                        <a:effectLst/>
                        <a:latin typeface="+mn-lt"/>
                        <a:ea typeface="楷体" panose="02010609060101010101" pitchFamily="49" charset="-122"/>
                        <a:cs typeface="Times New Roman" panose="02020603050405020304" pitchFamily="18" charset="0"/>
                      </a:endParaRPr>
                    </a:p>
                  </a:txBody>
                  <a:tcPr marL="68580" marR="68580" marT="0" marB="0" anchor="ctr">
                    <a:solidFill>
                      <a:schemeClr val="accent1">
                        <a:alpha val="15000"/>
                      </a:schemeClr>
                    </a:solidFill>
                  </a:tcPr>
                </a:tc>
                <a:extLst>
                  <a:ext uri="{0D108BD9-81ED-4DB2-BD59-A6C34878D82A}">
                    <a16:rowId xmlns:a16="http://schemas.microsoft.com/office/drawing/2014/main" val="3888693900"/>
                  </a:ext>
                </a:extLst>
              </a:tr>
            </a:tbl>
          </a:graphicData>
        </a:graphic>
      </p:graphicFrame>
      <p:sp>
        <p:nvSpPr>
          <p:cNvPr id="6" name="标题 1">
            <a:extLst>
              <a:ext uri="{FF2B5EF4-FFF2-40B4-BE49-F238E27FC236}">
                <a16:creationId xmlns:a16="http://schemas.microsoft.com/office/drawing/2014/main" id="{793DA923-C2A2-474E-A747-CCAFAE18B842}"/>
              </a:ext>
            </a:extLst>
          </p:cNvPr>
          <p:cNvSpPr txBox="1">
            <a:spLocks/>
          </p:cNvSpPr>
          <p:nvPr/>
        </p:nvSpPr>
        <p:spPr>
          <a:xfrm>
            <a:off x="584511" y="3421019"/>
            <a:ext cx="3562946" cy="441964"/>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京东朗正体 苍穹" panose="02000800000000000000" pitchFamily="2" charset="-122"/>
                <a:ea typeface="京东朗正体 苍穹" panose="02000800000000000000" pitchFamily="2" charset="-122"/>
                <a:cs typeface="+mj-cs"/>
                <a:sym typeface="+mn-ea"/>
              </a:defRPr>
            </a:lvl1pPr>
          </a:lstStyle>
          <a:p>
            <a:r>
              <a:rPr lang="en-US" altLang="zh-CN" sz="3200" dirty="0" smtClean="0">
                <a:latin typeface="+mn-lt"/>
                <a:ea typeface="楷体" panose="02010609060101010101" pitchFamily="49" charset="-122"/>
              </a:rPr>
              <a:t>1.2 </a:t>
            </a:r>
            <a:r>
              <a:rPr lang="zh-CN" altLang="en-US" sz="3200" dirty="0" smtClean="0">
                <a:latin typeface="+mn-lt"/>
                <a:ea typeface="楷体" panose="02010609060101010101" pitchFamily="49" charset="-122"/>
              </a:rPr>
              <a:t>全量导出</a:t>
            </a:r>
            <a:br>
              <a:rPr lang="zh-CN" altLang="en-US" sz="3200" dirty="0" smtClean="0">
                <a:latin typeface="+mn-lt"/>
                <a:ea typeface="楷体" panose="02010609060101010101" pitchFamily="49" charset="-122"/>
              </a:rPr>
            </a:br>
            <a:endParaRPr lang="zh-CN" altLang="en-US" sz="3200" dirty="0">
              <a:latin typeface="+mn-lt"/>
              <a:ea typeface="楷体" panose="02010609060101010101" pitchFamily="49" charset="-122"/>
            </a:endParaRPr>
          </a:p>
        </p:txBody>
      </p:sp>
      <p:sp>
        <p:nvSpPr>
          <p:cNvPr id="9" name="Rectangle 1"/>
          <p:cNvSpPr>
            <a:spLocks noChangeArrowheads="1"/>
          </p:cNvSpPr>
          <p:nvPr/>
        </p:nvSpPr>
        <p:spPr bwMode="auto">
          <a:xfrm>
            <a:off x="149199" y="4823117"/>
            <a:ext cx="7057144" cy="1570718"/>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66616" tIns="152352" rIns="266616" bIns="152352" numCol="1" anchor="ctr" anchorCtr="0" compatLnSpc="1">
            <a:prstTxWarp prst="textNoShape">
              <a:avLst/>
            </a:prstTxWarp>
            <a:spAutoFit/>
          </a:bodyPr>
          <a:lstStyle/>
          <a:p>
            <a:pPr marL="0" marR="0" lvl="0" indent="0" algn="l" defTabSz="914400" rtl="0" eaLnBrk="0" fontAlgn="base" latinLnBrk="0" hangingPunct="0">
              <a:lnSpc>
                <a:spcPct val="114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PGPASSWORD=</a:t>
            </a:r>
            <a:r>
              <a:rPr kumimoji="0" lang="en-US" altLang="zh-CN" sz="1200" b="0" i="0" u="none" strike="noStrike" cap="none" normalizeH="0" baseline="0" dirty="0" err="1"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xxxxxx</a:t>
            </a:r>
            <a:r>
              <a:rPr kumimoji="0" lang="en-US" altLang="zh-CN" sz="1200" b="0"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 </a:t>
            </a:r>
            <a:r>
              <a:rPr kumimoji="0" lang="en-US" altLang="zh-CN" sz="1200" b="0" i="0" u="none" strike="noStrike" cap="none" normalizeH="0" baseline="0" dirty="0" err="1"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pg_dump</a:t>
            </a:r>
            <a:r>
              <a:rPr kumimoji="0" lang="en-US" altLang="zh-CN" sz="1200" b="0"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 -h 10.0.0.3  -p 5432  -U </a:t>
            </a:r>
            <a:r>
              <a:rPr kumimoji="0" lang="en-US" altLang="zh-CN" sz="1200" b="0" i="0" u="none" strike="noStrike" cap="none" normalizeH="0" baseline="0" dirty="0" err="1"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dbadmin</a:t>
            </a:r>
            <a:r>
              <a:rPr kumimoji="0" lang="en-US" altLang="zh-CN" sz="1200" b="0"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 -d </a:t>
            </a:r>
            <a:r>
              <a:rPr kumimoji="0" lang="en-US" altLang="zh-CN" sz="1200" b="0" i="0" u="none" strike="noStrike" cap="none" normalizeH="0" baseline="0" dirty="0" err="1"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testdb</a:t>
            </a:r>
            <a:r>
              <a:rPr kumimoji="0" lang="en-US" altLang="zh-CN" sz="1200" b="0"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 </a:t>
            </a:r>
            <a:r>
              <a:rPr lang="en-US" altLang="zh-CN" sz="1200" dirty="0" smtClean="0">
                <a:solidFill>
                  <a:srgbClr val="000000"/>
                </a:solidFill>
                <a:latin typeface="黑体" panose="02010609060101010101" pitchFamily="49" charset="-122"/>
                <a:ea typeface="黑体" panose="02010609060101010101" pitchFamily="49" charset="-122"/>
                <a:cs typeface="宋体" panose="02010600030101010101" pitchFamily="2" charset="-122"/>
              </a:rPr>
              <a:t>\</a:t>
            </a:r>
            <a:endParaRPr kumimoji="0" lang="en-US" altLang="zh-CN" sz="1200" b="0"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endParaRPr>
          </a:p>
          <a:p>
            <a:pPr marL="0" marR="0" lvl="0" indent="0" algn="l" defTabSz="914400" rtl="0" eaLnBrk="0" fontAlgn="base" latinLnBrk="0" hangingPunct="0">
              <a:lnSpc>
                <a:spcPct val="114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--no-owner \</a:t>
            </a:r>
          </a:p>
          <a:p>
            <a:pPr marL="0" marR="0" lvl="0" indent="0" algn="l" defTabSz="914400" rtl="0" eaLnBrk="0" fontAlgn="base" latinLnBrk="0" hangingPunct="0">
              <a:lnSpc>
                <a:spcPct val="114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--no-privileges \</a:t>
            </a:r>
          </a:p>
          <a:p>
            <a:pPr marL="0" marR="0" lvl="0" indent="0" algn="l" defTabSz="914400" rtl="0" eaLnBrk="0" fontAlgn="base" latinLnBrk="0" hangingPunct="0">
              <a:lnSpc>
                <a:spcPct val="114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--quote-all-identifiers -t test1 \</a:t>
            </a:r>
          </a:p>
          <a:p>
            <a:pPr marL="0" marR="0" lvl="0" indent="0" algn="l" defTabSz="914400" rtl="0" eaLnBrk="0" fontAlgn="base" latinLnBrk="0" hangingPunct="0">
              <a:lnSpc>
                <a:spcPct val="114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 </a:t>
            </a:r>
            <a:r>
              <a:rPr kumimoji="0" lang="en-US" altLang="zh-CN" sz="1200" b="0" i="0" u="none" strike="noStrike" cap="none" normalizeH="0" baseline="0" dirty="0" err="1"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sed</a:t>
            </a:r>
            <a:r>
              <a:rPr kumimoji="0" lang="en-US" altLang="zh-CN" sz="1200" b="0"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 's/DISTRIBUTE BY SHARD .* to GROUP </a:t>
            </a:r>
            <a:r>
              <a:rPr kumimoji="0" lang="en-US" altLang="zh-CN" sz="1200" b="0" i="0" u="none" strike="noStrike" cap="none" normalizeH="0" baseline="0" dirty="0" err="1"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tbase_def_group</a:t>
            </a:r>
            <a:r>
              <a:rPr kumimoji="0" lang="en-US" altLang="zh-CN" sz="1200" b="0"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//g' \</a:t>
            </a:r>
          </a:p>
          <a:p>
            <a:pPr marL="0" marR="0" lvl="0" indent="0" algn="l" defTabSz="914400" rtl="0" eaLnBrk="0" fontAlgn="base" latinLnBrk="0" hangingPunct="0">
              <a:lnSpc>
                <a:spcPct val="114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 ./kunlun-server-1.3.2/bin/psqlpostgres://xxx:xxx@zettatech.tpddns.cn:30501/testdb</a:t>
            </a:r>
            <a:endParaRPr kumimoji="0" lang="en-US" altLang="zh-CN" sz="20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p:txBody>
      </p:sp>
      <p:sp>
        <p:nvSpPr>
          <p:cNvPr id="11" name="TextBox 8"/>
          <p:cNvSpPr txBox="1"/>
          <p:nvPr/>
        </p:nvSpPr>
        <p:spPr>
          <a:xfrm>
            <a:off x="1420280" y="4079611"/>
            <a:ext cx="2528650" cy="555879"/>
          </a:xfrm>
          <a:prstGeom prst="rect">
            <a:avLst/>
          </a:prstGeom>
          <a:ln/>
        </p:spPr>
        <p:txBody>
          <a:bodyPr vert="horz" wrap="square" lIns="114300" tIns="57150" rIns="114300" bIns="57150" rtlCol="0" anchor="b" anchorCtr="0">
            <a:noAutofit/>
          </a:bodyPr>
          <a:lstStyle/>
          <a:p>
            <a:pPr>
              <a:lnSpc>
                <a:spcPct val="120000"/>
              </a:lnSpc>
            </a:pPr>
            <a:r>
              <a:rPr lang="zh-CN" altLang="en-US" sz="2400" b="1" dirty="0">
                <a:solidFill>
                  <a:schemeClr val="accent1">
                    <a:alpha val="100000"/>
                  </a:schemeClr>
                </a:solidFill>
                <a:ea typeface="楷体" panose="02010609060101010101" pitchFamily="49" charset="-122"/>
                <a:cs typeface="Microsoft Yahei"/>
              </a:rPr>
              <a:t>全量导入数据</a:t>
            </a:r>
          </a:p>
        </p:txBody>
      </p:sp>
      <p:pic>
        <p:nvPicPr>
          <p:cNvPr id="14" name="图片 13"/>
          <p:cNvPicPr>
            <a:picLocks noChangeAspect="1"/>
          </p:cNvPicPr>
          <p:nvPr/>
        </p:nvPicPr>
        <p:blipFill>
          <a:blip r:embed="rId3"/>
          <a:stretch>
            <a:fillRect/>
          </a:stretch>
        </p:blipFill>
        <p:spPr>
          <a:xfrm>
            <a:off x="7053942" y="4823117"/>
            <a:ext cx="4840425" cy="1447054"/>
          </a:xfrm>
          <a:prstGeom prst="rect">
            <a:avLst/>
          </a:prstGeom>
        </p:spPr>
      </p:pic>
      <p:sp>
        <p:nvSpPr>
          <p:cNvPr id="18" name="任意多边形 17">
            <a:extLst>
              <a:ext uri="{FF2B5EF4-FFF2-40B4-BE49-F238E27FC236}">
                <a16:creationId xmlns:a16="http://schemas.microsoft.com/office/drawing/2014/main" id="{54405246-CCE2-4201-BBB1-D3F3EB6E740D}"/>
              </a:ext>
            </a:extLst>
          </p:cNvPr>
          <p:cNvSpPr/>
          <p:nvPr/>
        </p:nvSpPr>
        <p:spPr>
          <a:xfrm>
            <a:off x="789498" y="4175148"/>
            <a:ext cx="471689" cy="437288"/>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5663" h="555491">
                <a:moveTo>
                  <a:pt x="270828" y="133790"/>
                </a:moveTo>
                <a:lnTo>
                  <a:pt x="270828" y="217098"/>
                </a:lnTo>
                <a:cubicBezTo>
                  <a:pt x="270828" y="223818"/>
                  <a:pt x="265297" y="229341"/>
                  <a:pt x="258475" y="229341"/>
                </a:cubicBezTo>
                <a:lnTo>
                  <a:pt x="24612" y="229341"/>
                </a:lnTo>
                <a:lnTo>
                  <a:pt x="24612" y="325997"/>
                </a:lnTo>
                <a:lnTo>
                  <a:pt x="258475" y="325997"/>
                </a:lnTo>
                <a:cubicBezTo>
                  <a:pt x="265297" y="325997"/>
                  <a:pt x="270828" y="331520"/>
                  <a:pt x="270828" y="338332"/>
                </a:cubicBezTo>
                <a:lnTo>
                  <a:pt x="270828" y="421640"/>
                </a:lnTo>
                <a:lnTo>
                  <a:pt x="520454" y="277669"/>
                </a:lnTo>
                <a:close/>
                <a:moveTo>
                  <a:pt x="252391" y="101848"/>
                </a:moveTo>
                <a:cubicBezTo>
                  <a:pt x="256171" y="99638"/>
                  <a:pt x="260872" y="99638"/>
                  <a:pt x="264651" y="101848"/>
                </a:cubicBezTo>
                <a:lnTo>
                  <a:pt x="551150" y="267083"/>
                </a:lnTo>
                <a:cubicBezTo>
                  <a:pt x="554929" y="269200"/>
                  <a:pt x="557326" y="273250"/>
                  <a:pt x="557326" y="277669"/>
                </a:cubicBezTo>
                <a:cubicBezTo>
                  <a:pt x="557326" y="282087"/>
                  <a:pt x="554929" y="286138"/>
                  <a:pt x="551150" y="288347"/>
                </a:cubicBezTo>
                <a:lnTo>
                  <a:pt x="264651" y="453490"/>
                </a:lnTo>
                <a:cubicBezTo>
                  <a:pt x="262716" y="454595"/>
                  <a:pt x="260595" y="455147"/>
                  <a:pt x="258475" y="455147"/>
                </a:cubicBezTo>
                <a:cubicBezTo>
                  <a:pt x="256355" y="455147"/>
                  <a:pt x="254235" y="454595"/>
                  <a:pt x="252391" y="453490"/>
                </a:cubicBezTo>
                <a:cubicBezTo>
                  <a:pt x="248520" y="451281"/>
                  <a:pt x="246215" y="447231"/>
                  <a:pt x="246215" y="442904"/>
                </a:cubicBezTo>
                <a:lnTo>
                  <a:pt x="246215" y="350575"/>
                </a:lnTo>
                <a:lnTo>
                  <a:pt x="12260" y="350575"/>
                </a:lnTo>
                <a:cubicBezTo>
                  <a:pt x="5531" y="350575"/>
                  <a:pt x="0" y="345052"/>
                  <a:pt x="0" y="338332"/>
                </a:cubicBezTo>
                <a:lnTo>
                  <a:pt x="0" y="217098"/>
                </a:lnTo>
                <a:cubicBezTo>
                  <a:pt x="0" y="210286"/>
                  <a:pt x="5531" y="204763"/>
                  <a:pt x="12260" y="204763"/>
                </a:cubicBezTo>
                <a:lnTo>
                  <a:pt x="246215" y="204763"/>
                </a:lnTo>
                <a:lnTo>
                  <a:pt x="246215" y="112526"/>
                </a:lnTo>
                <a:cubicBezTo>
                  <a:pt x="246215" y="108107"/>
                  <a:pt x="248520" y="104057"/>
                  <a:pt x="252391" y="101848"/>
                </a:cubicBezTo>
                <a:close/>
                <a:moveTo>
                  <a:pt x="593385" y="0"/>
                </a:moveTo>
                <a:cubicBezTo>
                  <a:pt x="600216" y="0"/>
                  <a:pt x="605663" y="5431"/>
                  <a:pt x="605663" y="12242"/>
                </a:cubicBezTo>
                <a:lnTo>
                  <a:pt x="605663" y="543157"/>
                </a:lnTo>
                <a:cubicBezTo>
                  <a:pt x="605663" y="549969"/>
                  <a:pt x="600216" y="555491"/>
                  <a:pt x="593385" y="555491"/>
                </a:cubicBezTo>
                <a:cubicBezTo>
                  <a:pt x="586553" y="555491"/>
                  <a:pt x="581106" y="549969"/>
                  <a:pt x="581106" y="543157"/>
                </a:cubicBezTo>
                <a:lnTo>
                  <a:pt x="581106" y="12242"/>
                </a:lnTo>
                <a:cubicBezTo>
                  <a:pt x="581106" y="5431"/>
                  <a:pt x="586553" y="0"/>
                  <a:pt x="59338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a typeface="楷体" panose="02010609060101010101" pitchFamily="49" charset="-122"/>
            </a:endParaRPr>
          </a:p>
        </p:txBody>
      </p:sp>
    </p:spTree>
    <p:extLst>
      <p:ext uri="{BB962C8B-B14F-4D97-AF65-F5344CB8AC3E}">
        <p14:creationId xmlns:p14="http://schemas.microsoft.com/office/powerpoint/2010/main" val="177381351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FC42A8E4-46B5-D040-D754-DACB49C72A08}"/>
              </a:ext>
            </a:extLst>
          </p:cNvPr>
          <p:cNvGraphicFramePr>
            <a:graphicFrameLocks noGrp="1"/>
          </p:cNvGraphicFramePr>
          <p:nvPr>
            <p:custDataLst>
              <p:tags r:id="rId1"/>
            </p:custDataLst>
            <p:extLst>
              <p:ext uri="{D42A27DB-BD31-4B8C-83A1-F6EECF244321}">
                <p14:modId xmlns:p14="http://schemas.microsoft.com/office/powerpoint/2010/main" val="1789324278"/>
              </p:ext>
            </p:extLst>
          </p:nvPr>
        </p:nvGraphicFramePr>
        <p:xfrm>
          <a:off x="181708" y="1886901"/>
          <a:ext cx="11704320" cy="3291098"/>
        </p:xfrm>
        <a:graphic>
          <a:graphicData uri="http://schemas.openxmlformats.org/drawingml/2006/table">
            <a:tbl>
              <a:tblPr firstCol="1" bandCol="1">
                <a:effectLst>
                  <a:outerShdw blurRad="50800" dist="38100" dir="8100000" algn="tr" rotWithShape="0">
                    <a:prstClr val="black">
                      <a:alpha val="40000"/>
                    </a:prstClr>
                  </a:outerShdw>
                </a:effectLst>
                <a:tableStyleId>{9DCAF9ED-07DC-4A11-8D7F-57B35C25682E}</a:tableStyleId>
              </a:tblPr>
              <a:tblGrid>
                <a:gridCol w="1463040">
                  <a:extLst>
                    <a:ext uri="{9D8B030D-6E8A-4147-A177-3AD203B41FA5}">
                      <a16:colId xmlns:a16="http://schemas.microsoft.com/office/drawing/2014/main" val="20002"/>
                    </a:ext>
                  </a:extLst>
                </a:gridCol>
                <a:gridCol w="1715672">
                  <a:extLst>
                    <a:ext uri="{9D8B030D-6E8A-4147-A177-3AD203B41FA5}">
                      <a16:colId xmlns:a16="http://schemas.microsoft.com/office/drawing/2014/main" val="2901587319"/>
                    </a:ext>
                  </a:extLst>
                </a:gridCol>
                <a:gridCol w="1333500">
                  <a:extLst>
                    <a:ext uri="{9D8B030D-6E8A-4147-A177-3AD203B41FA5}">
                      <a16:colId xmlns:a16="http://schemas.microsoft.com/office/drawing/2014/main" val="1610957637"/>
                    </a:ext>
                  </a:extLst>
                </a:gridCol>
                <a:gridCol w="1339948">
                  <a:extLst>
                    <a:ext uri="{9D8B030D-6E8A-4147-A177-3AD203B41FA5}">
                      <a16:colId xmlns:a16="http://schemas.microsoft.com/office/drawing/2014/main" val="913724407"/>
                    </a:ext>
                  </a:extLst>
                </a:gridCol>
                <a:gridCol w="1463040">
                  <a:extLst>
                    <a:ext uri="{9D8B030D-6E8A-4147-A177-3AD203B41FA5}">
                      <a16:colId xmlns:a16="http://schemas.microsoft.com/office/drawing/2014/main" val="904050604"/>
                    </a:ext>
                  </a:extLst>
                </a:gridCol>
                <a:gridCol w="1463040">
                  <a:extLst>
                    <a:ext uri="{9D8B030D-6E8A-4147-A177-3AD203B41FA5}">
                      <a16:colId xmlns:a16="http://schemas.microsoft.com/office/drawing/2014/main" val="3541266025"/>
                    </a:ext>
                  </a:extLst>
                </a:gridCol>
                <a:gridCol w="1463040">
                  <a:extLst>
                    <a:ext uri="{9D8B030D-6E8A-4147-A177-3AD203B41FA5}">
                      <a16:colId xmlns:a16="http://schemas.microsoft.com/office/drawing/2014/main" val="3722909303"/>
                    </a:ext>
                  </a:extLst>
                </a:gridCol>
                <a:gridCol w="1463040">
                  <a:extLst>
                    <a:ext uri="{9D8B030D-6E8A-4147-A177-3AD203B41FA5}">
                      <a16:colId xmlns:a16="http://schemas.microsoft.com/office/drawing/2014/main" val="2468780707"/>
                    </a:ext>
                  </a:extLst>
                </a:gridCol>
              </a:tblGrid>
              <a:tr h="480130">
                <a:tc>
                  <a:txBody>
                    <a:bodyPr/>
                    <a:lstStyle/>
                    <a:p>
                      <a:r>
                        <a:rPr lang="zh-CN" altLang="en-US" sz="2000" dirty="0" smtClean="0">
                          <a:latin typeface="+mn-lt"/>
                          <a:ea typeface="楷体" panose="02010609060101010101" pitchFamily="49" charset="-122"/>
                        </a:rPr>
                        <a:t>数据库对象</a:t>
                      </a:r>
                      <a:endParaRPr lang="zh-CN" altLang="en-US" sz="2000" dirty="0">
                        <a:latin typeface="+mn-lt"/>
                        <a:ea typeface="楷体" panose="02010609060101010101" pitchFamily="49" charset="-122"/>
                      </a:endParaRPr>
                    </a:p>
                  </a:txBody>
                  <a:tcPr anchor="ctr" anchorCtr="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mn-lt"/>
                          <a:ea typeface="楷体" panose="02010609060101010101" pitchFamily="49" charset="-122"/>
                        </a:rPr>
                        <a:t>兼容对象</a:t>
                      </a:r>
                      <a:endParaRPr lang="zh-CN" altLang="en-US" sz="2000" dirty="0">
                        <a:latin typeface="+mn-lt"/>
                        <a:ea typeface="楷体" panose="02010609060101010101" pitchFamily="49" charset="-122"/>
                      </a:endParaRPr>
                    </a:p>
                  </a:txBody>
                  <a:tcPr anchor="ctr" anchorCtr="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mn-lt"/>
                          <a:ea typeface="楷体" panose="02010609060101010101" pitchFamily="49" charset="-122"/>
                        </a:rPr>
                        <a:t>字符集</a:t>
                      </a:r>
                      <a:endParaRPr lang="zh-CN" altLang="en-US" sz="2000" dirty="0">
                        <a:latin typeface="+mn-lt"/>
                        <a:ea typeface="楷体" panose="02010609060101010101" pitchFamily="49" charset="-122"/>
                      </a:endParaRPr>
                    </a:p>
                  </a:txBody>
                  <a:tcPr anchor="ctr" anchorCtr="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mn-lt"/>
                          <a:ea typeface="楷体" panose="02010609060101010101" pitchFamily="49" charset="-122"/>
                        </a:rPr>
                        <a:t>数据类型</a:t>
                      </a:r>
                      <a:endParaRPr lang="zh-CN" altLang="en-US" sz="2000" dirty="0">
                        <a:latin typeface="+mn-lt"/>
                        <a:ea typeface="楷体" panose="02010609060101010101" pitchFamily="49" charset="-122"/>
                      </a:endParaRPr>
                    </a:p>
                  </a:txBody>
                  <a:tcPr anchor="ctr" anchorCtr="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mn-lt"/>
                          <a:ea typeface="楷体" panose="02010609060101010101" pitchFamily="49" charset="-122"/>
                        </a:rPr>
                        <a:t>SQL</a:t>
                      </a:r>
                      <a:r>
                        <a:rPr lang="zh-CN" altLang="en-US" sz="2000" dirty="0" smtClean="0">
                          <a:latin typeface="+mn-lt"/>
                          <a:ea typeface="楷体" panose="02010609060101010101" pitchFamily="49" charset="-122"/>
                        </a:rPr>
                        <a:t>语法</a:t>
                      </a:r>
                      <a:endParaRPr lang="zh-CN" altLang="en-US" sz="2000" dirty="0">
                        <a:latin typeface="+mn-lt"/>
                        <a:ea typeface="楷体" panose="02010609060101010101" pitchFamily="49" charset="-122"/>
                      </a:endParaRPr>
                    </a:p>
                  </a:txBody>
                  <a:tcPr anchor="ctr" anchorCtr="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mn-lt"/>
                          <a:ea typeface="楷体" panose="02010609060101010101" pitchFamily="49" charset="-122"/>
                        </a:rPr>
                        <a:t>内置函数</a:t>
                      </a:r>
                      <a:endParaRPr lang="zh-CN" altLang="en-US" sz="2000" dirty="0">
                        <a:latin typeface="+mn-lt"/>
                        <a:ea typeface="楷体" panose="02010609060101010101" pitchFamily="49" charset="-122"/>
                      </a:endParaRPr>
                    </a:p>
                  </a:txBody>
                  <a:tcPr anchor="ctr" anchorCtr="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mn-lt"/>
                          <a:ea typeface="楷体" panose="02010609060101010101" pitchFamily="49" charset="-122"/>
                        </a:rPr>
                        <a:t>系统视图</a:t>
                      </a:r>
                      <a:endParaRPr lang="zh-CN" altLang="en-US" sz="2000" dirty="0">
                        <a:latin typeface="+mn-lt"/>
                        <a:ea typeface="楷体" panose="02010609060101010101" pitchFamily="49" charset="-122"/>
                      </a:endParaRPr>
                    </a:p>
                  </a:txBody>
                  <a:tcPr anchor="ctr" anchorCtr="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latin typeface="+mn-lt"/>
                          <a:ea typeface="楷体" panose="02010609060101010101" pitchFamily="49" charset="-122"/>
                        </a:rPr>
                        <a:t>过程化语言</a:t>
                      </a:r>
                      <a:endParaRPr lang="zh-CN" altLang="en-US" sz="2000" dirty="0">
                        <a:latin typeface="+mn-lt"/>
                        <a:ea typeface="楷体" panose="02010609060101010101" pitchFamily="49" charset="-122"/>
                      </a:endParaRPr>
                    </a:p>
                  </a:txBody>
                  <a:tcPr anchor="ctr" anchorCtr="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810509">
                <a:tc row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zh-CN" sz="1800" b="1" kern="100" dirty="0" err="1" smtClean="0">
                          <a:solidFill>
                            <a:schemeClr val="tx1"/>
                          </a:solidFill>
                          <a:effectLst/>
                          <a:latin typeface="+mn-lt"/>
                          <a:ea typeface="楷体" panose="02010609060101010101" pitchFamily="49" charset="-122"/>
                          <a:cs typeface="Times New Roman" panose="02020603050405020304" pitchFamily="18" charset="0"/>
                        </a:rPr>
                        <a:t>klustron</a:t>
                      </a:r>
                      <a:endParaRPr lang="zh-CN" altLang="zh-CN" sz="1800" b="1" kern="100" dirty="0" smtClean="0">
                        <a:solidFill>
                          <a:schemeClr val="tx1"/>
                        </a:solidFill>
                        <a:effectLst/>
                        <a:latin typeface="+mn-lt"/>
                        <a:ea typeface="楷体" panose="02010609060101010101" pitchFamily="49" charset="-122"/>
                        <a:cs typeface="Times New Roman" panose="02020603050405020304" pitchFamily="18" charset="0"/>
                      </a:endParaRPr>
                    </a:p>
                    <a:p>
                      <a:pPr algn="l" latinLnBrk="1"/>
                      <a:endParaRPr lang="ko-KR" altLang="en-US" sz="1200" dirty="0">
                        <a:solidFill>
                          <a:schemeClr val="tx1"/>
                        </a:solidFill>
                        <a:latin typeface="Arial" panose="020B0604020202020204" pitchFamily="34" charset="0"/>
                      </a:endParaRPr>
                    </a:p>
                  </a:txBody>
                  <a:tcPr marL="121920" marR="121920" marT="60960" marB="609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spcAft>
                          <a:spcPts val="0"/>
                        </a:spcAft>
                      </a:pPr>
                      <a:endParaRPr lang="zh-CN" sz="1800" kern="100" dirty="0">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spcAft>
                          <a:spcPts val="0"/>
                        </a:spcAft>
                      </a:pPr>
                      <a:r>
                        <a:rPr lang="zh-CN" altLang="en-US" sz="1800" kern="100" dirty="0" smtClean="0">
                          <a:effectLst/>
                          <a:latin typeface="+mn-lt"/>
                          <a:ea typeface="楷体" panose="02010609060101010101" pitchFamily="49" charset="-122"/>
                          <a:cs typeface="Times New Roman" panose="02020603050405020304" pitchFamily="18" charset="0"/>
                        </a:rPr>
                        <a:t>兼容</a:t>
                      </a:r>
                      <a:endParaRPr lang="zh-CN" sz="1800" kern="100" dirty="0">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spcAft>
                          <a:spcPts val="0"/>
                        </a:spcAft>
                      </a:pPr>
                      <a:r>
                        <a:rPr lang="zh-CN" altLang="en-US" sz="1800" kern="100" dirty="0" smtClean="0">
                          <a:effectLst/>
                          <a:latin typeface="+mn-lt"/>
                          <a:ea typeface="楷体" panose="02010609060101010101" pitchFamily="49" charset="-122"/>
                          <a:cs typeface="Times New Roman" panose="02020603050405020304" pitchFamily="18" charset="0"/>
                        </a:rPr>
                        <a:t>兼容</a:t>
                      </a:r>
                      <a:endParaRPr lang="zh-CN" sz="1800" kern="100" dirty="0">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spcAft>
                          <a:spcPts val="0"/>
                        </a:spcAft>
                      </a:pPr>
                      <a:r>
                        <a:rPr lang="zh-CN" altLang="en-US" sz="1800" kern="100" dirty="0" smtClean="0">
                          <a:effectLst/>
                          <a:latin typeface="+mn-lt"/>
                          <a:ea typeface="楷体" panose="02010609060101010101" pitchFamily="49" charset="-122"/>
                          <a:cs typeface="Times New Roman" panose="02020603050405020304" pitchFamily="18" charset="0"/>
                        </a:rPr>
                        <a:t>兼容</a:t>
                      </a:r>
                      <a:endParaRPr lang="zh-CN" sz="1800" kern="100" dirty="0">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00" dirty="0" smtClean="0">
                          <a:effectLst/>
                          <a:latin typeface="+mn-lt"/>
                          <a:ea typeface="楷体" panose="02010609060101010101" pitchFamily="49" charset="-122"/>
                          <a:cs typeface="Times New Roman" panose="02020603050405020304" pitchFamily="18" charset="0"/>
                        </a:rPr>
                        <a:t>兼容</a:t>
                      </a:r>
                      <a:endParaRPr lang="zh-CN" altLang="zh-CN" sz="1800" kern="100" dirty="0" smtClean="0">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00" dirty="0" smtClean="0">
                          <a:effectLst/>
                          <a:latin typeface="+mn-lt"/>
                          <a:ea typeface="楷体" panose="02010609060101010101" pitchFamily="49" charset="-122"/>
                          <a:cs typeface="Times New Roman" panose="02020603050405020304" pitchFamily="18" charset="0"/>
                        </a:rPr>
                        <a:t>兼容</a:t>
                      </a:r>
                      <a:endParaRPr lang="zh-CN" altLang="zh-CN" sz="1800" kern="100" dirty="0" smtClean="0">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spcAft>
                          <a:spcPts val="0"/>
                        </a:spcAft>
                      </a:pPr>
                      <a:r>
                        <a:rPr lang="zh-CN" altLang="en-US" sz="1800" kern="100" dirty="0" smtClean="0">
                          <a:effectLst/>
                          <a:latin typeface="+mn-lt"/>
                          <a:ea typeface="楷体" panose="02010609060101010101" pitchFamily="49" charset="-122"/>
                          <a:cs typeface="Times New Roman" panose="02020603050405020304" pitchFamily="18" charset="0"/>
                        </a:rPr>
                        <a:t>兼容</a:t>
                      </a:r>
                      <a:endParaRPr lang="zh-CN" sz="1800" kern="100" dirty="0">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954288">
                <a:tc vMerge="1">
                  <a:txBody>
                    <a:bodyPr/>
                    <a:lstStyle/>
                    <a:p>
                      <a:pPr algn="l" latinLnBrk="1"/>
                      <a:endParaRPr lang="ko-KR" altLang="en-US" sz="1200" dirty="0">
                        <a:solidFill>
                          <a:schemeClr val="tx1"/>
                        </a:solidFill>
                        <a:latin typeface="Arial" panose="020B0604020202020204" pitchFamily="34" charset="0"/>
                      </a:endParaRPr>
                    </a:p>
                  </a:txBody>
                  <a:tcPr marL="121920" marR="121920" marT="60960" marB="609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spcAft>
                          <a:spcPts val="0"/>
                        </a:spcAft>
                      </a:pPr>
                      <a:endParaRPr lang="zh-CN" sz="1800" kern="100" dirty="0">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spcAft>
                          <a:spcPts val="0"/>
                        </a:spcAft>
                      </a:pPr>
                      <a:r>
                        <a:rPr lang="zh-CN" altLang="en-US" sz="1800" kern="100" dirty="0" smtClean="0">
                          <a:effectLst/>
                          <a:latin typeface="+mn-lt"/>
                          <a:ea typeface="楷体" panose="02010609060101010101" pitchFamily="49" charset="-122"/>
                          <a:cs typeface="Times New Roman" panose="02020603050405020304" pitchFamily="18" charset="0"/>
                        </a:rPr>
                        <a:t>兼容</a:t>
                      </a:r>
                      <a:endParaRPr lang="zh-CN" sz="1800" kern="100" dirty="0">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spcAft>
                          <a:spcPts val="0"/>
                        </a:spcAft>
                      </a:pPr>
                      <a:r>
                        <a:rPr lang="zh-CN" altLang="en-US" sz="1800" kern="100" dirty="0" smtClean="0">
                          <a:effectLst/>
                          <a:latin typeface="+mn-lt"/>
                          <a:ea typeface="楷体" panose="02010609060101010101" pitchFamily="49" charset="-122"/>
                          <a:cs typeface="Times New Roman" panose="02020603050405020304" pitchFamily="18" charset="0"/>
                        </a:rPr>
                        <a:t>兼容</a:t>
                      </a:r>
                      <a:endParaRPr lang="zh-CN" sz="1800" kern="100" dirty="0">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spcAft>
                          <a:spcPts val="0"/>
                        </a:spcAft>
                      </a:pPr>
                      <a:r>
                        <a:rPr lang="zh-CN" altLang="en-US" sz="1800" kern="100" dirty="0" smtClean="0">
                          <a:effectLst/>
                          <a:latin typeface="+mn-lt"/>
                          <a:ea typeface="楷体" panose="02010609060101010101" pitchFamily="49" charset="-122"/>
                          <a:cs typeface="Times New Roman" panose="02020603050405020304" pitchFamily="18" charset="0"/>
                        </a:rPr>
                        <a:t>兼容</a:t>
                      </a:r>
                      <a:endParaRPr lang="zh-CN" sz="1800" kern="100" dirty="0">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00" dirty="0" smtClean="0">
                          <a:effectLst/>
                          <a:latin typeface="+mn-lt"/>
                          <a:ea typeface="楷体" panose="02010609060101010101" pitchFamily="49" charset="-122"/>
                          <a:cs typeface="Times New Roman" panose="02020603050405020304" pitchFamily="18" charset="0"/>
                        </a:rPr>
                        <a:t>部分兼容</a:t>
                      </a:r>
                      <a:endParaRPr lang="zh-CN" altLang="zh-CN" sz="1800" kern="100" dirty="0" smtClean="0">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00" dirty="0" smtClean="0">
                          <a:effectLst/>
                          <a:latin typeface="+mn-lt"/>
                          <a:ea typeface="楷体" panose="02010609060101010101" pitchFamily="49" charset="-122"/>
                          <a:cs typeface="Times New Roman" panose="02020603050405020304" pitchFamily="18" charset="0"/>
                        </a:rPr>
                        <a:t>部分兼容</a:t>
                      </a:r>
                      <a:endParaRPr lang="zh-CN" altLang="zh-CN" sz="1800" kern="100" dirty="0" smtClean="0">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spcAft>
                          <a:spcPts val="0"/>
                        </a:spcAft>
                      </a:pPr>
                      <a:r>
                        <a:rPr lang="zh-CN" altLang="en-US" sz="1800" kern="100" dirty="0" smtClean="0">
                          <a:effectLst/>
                          <a:latin typeface="+mn-lt"/>
                          <a:ea typeface="楷体" panose="02010609060101010101" pitchFamily="49" charset="-122"/>
                          <a:cs typeface="Times New Roman" panose="02020603050405020304" pitchFamily="18" charset="0"/>
                        </a:rPr>
                        <a:t>兼容</a:t>
                      </a:r>
                      <a:endParaRPr lang="zh-CN" sz="1800" kern="100" dirty="0">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0509924"/>
                  </a:ext>
                </a:extLst>
              </a:tr>
              <a:tr h="1046171">
                <a:tc vMerge="1">
                  <a:txBody>
                    <a:bodyPr/>
                    <a:lstStyle/>
                    <a:p>
                      <a:pPr algn="l" latinLnBrk="1"/>
                      <a:endParaRPr lang="ko-KR" altLang="en-US" sz="1200" dirty="0">
                        <a:solidFill>
                          <a:schemeClr val="tx1"/>
                        </a:solidFill>
                        <a:latin typeface="Arial" panose="020B0604020202020204" pitchFamily="34" charset="0"/>
                      </a:endParaRPr>
                    </a:p>
                  </a:txBody>
                  <a:tcPr marL="121920" marR="121920" marT="60960" marB="6096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spcAft>
                          <a:spcPts val="0"/>
                        </a:spcAft>
                      </a:pPr>
                      <a:endParaRPr lang="zh-CN" sz="1800" kern="100" dirty="0">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spcAft>
                          <a:spcPts val="0"/>
                        </a:spcAft>
                      </a:pPr>
                      <a:r>
                        <a:rPr lang="zh-CN" altLang="en-US" sz="1800" kern="100" dirty="0" smtClean="0">
                          <a:effectLst/>
                          <a:latin typeface="+mn-lt"/>
                          <a:ea typeface="楷体" panose="02010609060101010101" pitchFamily="49" charset="-122"/>
                          <a:cs typeface="Times New Roman" panose="02020603050405020304" pitchFamily="18" charset="0"/>
                        </a:rPr>
                        <a:t>部分兼容</a:t>
                      </a:r>
                      <a:endParaRPr lang="zh-CN" sz="1800" kern="100" dirty="0">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spcAft>
                          <a:spcPts val="0"/>
                        </a:spcAft>
                      </a:pPr>
                      <a:r>
                        <a:rPr lang="zh-CN" altLang="en-US" sz="1800" kern="100" dirty="0" smtClean="0">
                          <a:effectLst/>
                          <a:latin typeface="+mn-lt"/>
                          <a:ea typeface="楷体" panose="02010609060101010101" pitchFamily="49" charset="-122"/>
                          <a:cs typeface="Times New Roman" panose="02020603050405020304" pitchFamily="18" charset="0"/>
                        </a:rPr>
                        <a:t>部分兼容</a:t>
                      </a:r>
                      <a:endParaRPr lang="zh-CN" sz="1800" kern="100" dirty="0">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spcAft>
                          <a:spcPts val="0"/>
                        </a:spcAft>
                      </a:pPr>
                      <a:r>
                        <a:rPr lang="zh-CN" altLang="en-US" sz="1800" kern="100" dirty="0" smtClean="0">
                          <a:effectLst/>
                          <a:latin typeface="+mn-lt"/>
                          <a:ea typeface="楷体" panose="02010609060101010101" pitchFamily="49" charset="-122"/>
                          <a:cs typeface="Times New Roman" panose="02020603050405020304" pitchFamily="18" charset="0"/>
                        </a:rPr>
                        <a:t>部分兼容</a:t>
                      </a:r>
                      <a:endParaRPr lang="zh-CN" sz="1800" kern="100" dirty="0">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00" dirty="0" smtClean="0">
                          <a:effectLst/>
                          <a:latin typeface="+mn-lt"/>
                          <a:ea typeface="楷体" panose="02010609060101010101" pitchFamily="49" charset="-122"/>
                          <a:cs typeface="Times New Roman" panose="02020603050405020304" pitchFamily="18" charset="0"/>
                        </a:rPr>
                        <a:t>部分兼容</a:t>
                      </a:r>
                      <a:endParaRPr lang="zh-CN" altLang="zh-CN" sz="1800" kern="100" dirty="0" smtClean="0">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00" dirty="0" smtClean="0">
                          <a:effectLst/>
                          <a:latin typeface="+mn-lt"/>
                          <a:ea typeface="楷体" panose="02010609060101010101" pitchFamily="49" charset="-122"/>
                          <a:cs typeface="Times New Roman" panose="02020603050405020304" pitchFamily="18" charset="0"/>
                        </a:rPr>
                        <a:t>部分兼容</a:t>
                      </a:r>
                      <a:endParaRPr lang="zh-CN" altLang="zh-CN" sz="1800" kern="100" dirty="0" smtClean="0">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gn="ctr">
                        <a:spcAft>
                          <a:spcPts val="0"/>
                        </a:spcAft>
                      </a:pPr>
                      <a:r>
                        <a:rPr lang="zh-CN" altLang="en-US" sz="1800" kern="100" dirty="0" smtClean="0">
                          <a:effectLst/>
                          <a:latin typeface="+mn-lt"/>
                          <a:ea typeface="楷体" panose="02010609060101010101" pitchFamily="49" charset="-122"/>
                          <a:cs typeface="Times New Roman" panose="02020603050405020304" pitchFamily="18" charset="0"/>
                        </a:rPr>
                        <a:t>部分兼容</a:t>
                      </a:r>
                      <a:endParaRPr lang="zh-CN" sz="1800" kern="100" dirty="0">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897061676"/>
                  </a:ext>
                </a:extLst>
              </a:tr>
            </a:tbl>
          </a:graphicData>
        </a:graphic>
      </p:graphicFrame>
      <p:graphicFrame>
        <p:nvGraphicFramePr>
          <p:cNvPr id="4" name="表格 3">
            <a:extLst>
              <a:ext uri="{FF2B5EF4-FFF2-40B4-BE49-F238E27FC236}">
                <a16:creationId xmlns:a16="http://schemas.microsoft.com/office/drawing/2014/main" id="{FC42A8E4-46B5-D040-D754-DACB49C72A08}"/>
              </a:ext>
            </a:extLst>
          </p:cNvPr>
          <p:cNvGraphicFramePr>
            <a:graphicFrameLocks noGrp="1"/>
          </p:cNvGraphicFramePr>
          <p:nvPr>
            <p:custDataLst>
              <p:tags r:id="rId2"/>
            </p:custDataLst>
            <p:extLst>
              <p:ext uri="{D42A27DB-BD31-4B8C-83A1-F6EECF244321}">
                <p14:modId xmlns:p14="http://schemas.microsoft.com/office/powerpoint/2010/main" val="646076032"/>
              </p:ext>
            </p:extLst>
          </p:nvPr>
        </p:nvGraphicFramePr>
        <p:xfrm>
          <a:off x="1582735" y="1531622"/>
          <a:ext cx="1830792" cy="3875390"/>
        </p:xfrm>
        <a:graphic>
          <a:graphicData uri="http://schemas.openxmlformats.org/drawingml/2006/table">
            <a:tbl>
              <a:tblPr firstCol="1" bandCol="1">
                <a:effectLst>
                  <a:outerShdw blurRad="50800" dist="38100" dir="8100000" algn="tr" rotWithShape="0">
                    <a:prstClr val="black">
                      <a:alpha val="40000"/>
                    </a:prstClr>
                  </a:outerShdw>
                </a:effectLst>
                <a:tableStyleId>{9DCAF9ED-07DC-4A11-8D7F-57B35C25682E}</a:tableStyleId>
              </a:tblPr>
              <a:tblGrid>
                <a:gridCol w="1830792">
                  <a:extLst>
                    <a:ext uri="{9D8B030D-6E8A-4147-A177-3AD203B41FA5}">
                      <a16:colId xmlns:a16="http://schemas.microsoft.com/office/drawing/2014/main" val="20001"/>
                    </a:ext>
                  </a:extLst>
                </a:gridCol>
              </a:tblGrid>
              <a:tr h="8065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chemeClr val="bg1"/>
                          </a:solidFill>
                          <a:latin typeface="+mn-lt"/>
                          <a:ea typeface="楷体" panose="02010609060101010101" pitchFamily="49" charset="-122"/>
                        </a:rPr>
                        <a:t>兼容对象</a:t>
                      </a:r>
                      <a:endParaRPr lang="zh-CN" altLang="en-US" sz="2000" dirty="0">
                        <a:solidFill>
                          <a:schemeClr val="bg1"/>
                        </a:solidFill>
                        <a:latin typeface="+mn-lt"/>
                        <a:ea typeface="楷体" panose="02010609060101010101" pitchFamily="49" charset="-122"/>
                      </a:endParaRPr>
                    </a:p>
                  </a:txBody>
                  <a:tcPr anchor="ctr" anchorCtr="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tcPr>
                </a:tc>
                <a:extLst>
                  <a:ext uri="{0D108BD9-81ED-4DB2-BD59-A6C34878D82A}">
                    <a16:rowId xmlns:a16="http://schemas.microsoft.com/office/drawing/2014/main" val="10000"/>
                  </a:ext>
                </a:extLst>
              </a:tr>
              <a:tr h="862219">
                <a:tc>
                  <a:txBody>
                    <a:bodyPr/>
                    <a:lstStyle/>
                    <a:p>
                      <a:pPr algn="ctr">
                        <a:spcAft>
                          <a:spcPts val="0"/>
                        </a:spcAft>
                      </a:pPr>
                      <a:r>
                        <a:rPr lang="en-US" altLang="zh-CN" sz="1800" kern="100" dirty="0" smtClean="0">
                          <a:solidFill>
                            <a:schemeClr val="bg1"/>
                          </a:solidFill>
                          <a:effectLst/>
                          <a:latin typeface="+mn-lt"/>
                          <a:ea typeface="楷体" panose="02010609060101010101" pitchFamily="49" charset="-122"/>
                          <a:cs typeface="Times New Roman" panose="02020603050405020304" pitchFamily="18" charset="0"/>
                        </a:rPr>
                        <a:t>PostgreSQL</a:t>
                      </a:r>
                      <a:endParaRPr lang="zh-CN" sz="1800" kern="100" dirty="0">
                        <a:solidFill>
                          <a:schemeClr val="bg1"/>
                        </a:solidFill>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tcPr>
                </a:tc>
                <a:extLst>
                  <a:ext uri="{0D108BD9-81ED-4DB2-BD59-A6C34878D82A}">
                    <a16:rowId xmlns:a16="http://schemas.microsoft.com/office/drawing/2014/main" val="10001"/>
                  </a:ext>
                </a:extLst>
              </a:tr>
              <a:tr h="903508">
                <a:tc>
                  <a:txBody>
                    <a:bodyPr/>
                    <a:lstStyle/>
                    <a:p>
                      <a:pPr algn="ctr">
                        <a:spcAft>
                          <a:spcPts val="0"/>
                        </a:spcAft>
                      </a:pPr>
                      <a:r>
                        <a:rPr lang="en-US" altLang="zh-CN" sz="1800" kern="100" dirty="0" smtClean="0">
                          <a:solidFill>
                            <a:schemeClr val="bg1"/>
                          </a:solidFill>
                          <a:effectLst/>
                          <a:latin typeface="+mn-lt"/>
                          <a:ea typeface="楷体" panose="02010609060101010101" pitchFamily="49" charset="-122"/>
                          <a:cs typeface="Times New Roman" panose="02020603050405020304" pitchFamily="18" charset="0"/>
                        </a:rPr>
                        <a:t>TDSQL PostgreSQL</a:t>
                      </a:r>
                      <a:r>
                        <a:rPr lang="zh-CN" altLang="en-US" sz="1800" kern="100" dirty="0" smtClean="0">
                          <a:solidFill>
                            <a:schemeClr val="bg1"/>
                          </a:solidFill>
                          <a:effectLst/>
                          <a:latin typeface="+mn-lt"/>
                          <a:ea typeface="楷体" panose="02010609060101010101" pitchFamily="49" charset="-122"/>
                          <a:cs typeface="Times New Roman" panose="02020603050405020304" pitchFamily="18" charset="0"/>
                        </a:rPr>
                        <a:t>版</a:t>
                      </a:r>
                      <a:endParaRPr lang="zh-CN" sz="1800" kern="100" dirty="0">
                        <a:solidFill>
                          <a:schemeClr val="bg1"/>
                        </a:solidFill>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tcPr>
                </a:tc>
                <a:extLst>
                  <a:ext uri="{0D108BD9-81ED-4DB2-BD59-A6C34878D82A}">
                    <a16:rowId xmlns:a16="http://schemas.microsoft.com/office/drawing/2014/main" val="160509924"/>
                  </a:ext>
                </a:extLst>
              </a:tr>
              <a:tr h="1303104">
                <a:tc>
                  <a:txBody>
                    <a:bodyPr/>
                    <a:lstStyle/>
                    <a:p>
                      <a:pPr algn="ctr">
                        <a:spcAft>
                          <a:spcPts val="0"/>
                        </a:spcAft>
                      </a:pPr>
                      <a:r>
                        <a:rPr lang="en-US" altLang="zh-CN" sz="1800" kern="100" dirty="0" smtClean="0">
                          <a:solidFill>
                            <a:schemeClr val="bg1"/>
                          </a:solidFill>
                          <a:effectLst/>
                          <a:latin typeface="+mn-lt"/>
                          <a:ea typeface="楷体" panose="02010609060101010101" pitchFamily="49" charset="-122"/>
                          <a:cs typeface="Times New Roman" panose="02020603050405020304" pitchFamily="18" charset="0"/>
                        </a:rPr>
                        <a:t>TDSQL PostgreSQL</a:t>
                      </a:r>
                      <a:r>
                        <a:rPr lang="zh-CN" altLang="en-US" sz="1800" kern="100" dirty="0" smtClean="0">
                          <a:solidFill>
                            <a:schemeClr val="bg1"/>
                          </a:solidFill>
                          <a:effectLst/>
                          <a:latin typeface="+mn-lt"/>
                          <a:ea typeface="楷体" panose="02010609060101010101" pitchFamily="49" charset="-122"/>
                          <a:cs typeface="Times New Roman" panose="02020603050405020304" pitchFamily="18" charset="0"/>
                        </a:rPr>
                        <a:t>版</a:t>
                      </a:r>
                      <a:r>
                        <a:rPr lang="en-US" altLang="zh-CN" sz="1800" kern="100" dirty="0" smtClean="0">
                          <a:solidFill>
                            <a:schemeClr val="bg1"/>
                          </a:solidFill>
                          <a:effectLst/>
                          <a:latin typeface="+mn-lt"/>
                          <a:ea typeface="楷体" panose="02010609060101010101" pitchFamily="49" charset="-122"/>
                          <a:cs typeface="Times New Roman" panose="02020603050405020304" pitchFamily="18" charset="0"/>
                        </a:rPr>
                        <a:t>(0racle </a:t>
                      </a:r>
                      <a:r>
                        <a:rPr lang="zh-CN" altLang="en-US" sz="1800" kern="100" dirty="0" smtClean="0">
                          <a:solidFill>
                            <a:schemeClr val="bg1"/>
                          </a:solidFill>
                          <a:effectLst/>
                          <a:latin typeface="+mn-lt"/>
                          <a:ea typeface="楷体" panose="02010609060101010101" pitchFamily="49" charset="-122"/>
                          <a:cs typeface="Times New Roman" panose="02020603050405020304" pitchFamily="18" charset="0"/>
                        </a:rPr>
                        <a:t>兼容版</a:t>
                      </a:r>
                      <a:r>
                        <a:rPr lang="en-US" altLang="zh-CN" sz="1800" kern="100" dirty="0" smtClean="0">
                          <a:solidFill>
                            <a:schemeClr val="bg1"/>
                          </a:solidFill>
                          <a:effectLst/>
                          <a:latin typeface="+mn-lt"/>
                          <a:ea typeface="楷体" panose="02010609060101010101" pitchFamily="49" charset="-122"/>
                          <a:cs typeface="Times New Roman" panose="02020603050405020304" pitchFamily="18" charset="0"/>
                        </a:rPr>
                        <a:t>)</a:t>
                      </a:r>
                      <a:endParaRPr lang="zh-CN" sz="1800" kern="100" dirty="0">
                        <a:solidFill>
                          <a:schemeClr val="bg1"/>
                        </a:solidFill>
                        <a:effectLst/>
                        <a:latin typeface="+mn-lt"/>
                        <a:ea typeface="楷体" panose="02010609060101010101" pitchFamily="49" charset="-122"/>
                        <a:cs typeface="Times New Roman" panose="02020603050405020304" pitchFamily="18" charset="0"/>
                      </a:endParaRPr>
                    </a:p>
                  </a:txBody>
                  <a:tcPr marL="68580" marR="6858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tcPr>
                </a:tc>
                <a:extLst>
                  <a:ext uri="{0D108BD9-81ED-4DB2-BD59-A6C34878D82A}">
                    <a16:rowId xmlns:a16="http://schemas.microsoft.com/office/drawing/2014/main" val="2897061676"/>
                  </a:ext>
                </a:extLst>
              </a:tr>
            </a:tbl>
          </a:graphicData>
        </a:graphic>
      </p:graphicFrame>
      <p:sp>
        <p:nvSpPr>
          <p:cNvPr id="6" name="直角三角形 5"/>
          <p:cNvSpPr/>
          <p:nvPr/>
        </p:nvSpPr>
        <p:spPr>
          <a:xfrm>
            <a:off x="3403368" y="1529080"/>
            <a:ext cx="358372" cy="350199"/>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nvSpPr>
        <p:spPr>
          <a:xfrm flipV="1">
            <a:off x="3402732" y="5177997"/>
            <a:ext cx="392027" cy="22901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1">
            <a:extLst>
              <a:ext uri="{FF2B5EF4-FFF2-40B4-BE49-F238E27FC236}">
                <a16:creationId xmlns:a16="http://schemas.microsoft.com/office/drawing/2014/main" id="{793DA923-C2A2-474E-A747-CCAFAE18B842}"/>
              </a:ext>
            </a:extLst>
          </p:cNvPr>
          <p:cNvSpPr txBox="1">
            <a:spLocks/>
          </p:cNvSpPr>
          <p:nvPr/>
        </p:nvSpPr>
        <p:spPr>
          <a:xfrm>
            <a:off x="716658" y="418738"/>
            <a:ext cx="2750442" cy="579481"/>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京东朗正体 苍穹" panose="02000800000000000000" pitchFamily="2" charset="-122"/>
                <a:ea typeface="京东朗正体 苍穹" panose="02000800000000000000" pitchFamily="2" charset="-122"/>
                <a:cs typeface="+mj-cs"/>
                <a:sym typeface="+mn-ea"/>
              </a:defRPr>
            </a:lvl1pPr>
          </a:lstStyle>
          <a:p>
            <a:r>
              <a:rPr lang="zh-CN" altLang="en-US" sz="3200" dirty="0" smtClean="0">
                <a:latin typeface="+mn-lt"/>
                <a:ea typeface="楷体" panose="02010609060101010101" pitchFamily="49" charset="-122"/>
              </a:rPr>
              <a:t>语法兼容性</a:t>
            </a:r>
            <a:endParaRPr lang="zh-CN" altLang="en-US" sz="3200" dirty="0">
              <a:latin typeface="+mn-lt"/>
              <a:ea typeface="楷体" panose="02010609060101010101" pitchFamily="49" charset="-122"/>
            </a:endParaRPr>
          </a:p>
        </p:txBody>
      </p:sp>
    </p:spTree>
    <p:extLst>
      <p:ext uri="{BB962C8B-B14F-4D97-AF65-F5344CB8AC3E}">
        <p14:creationId xmlns:p14="http://schemas.microsoft.com/office/powerpoint/2010/main" val="156031373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任意多边形: 形状 75">
            <a:extLst>
              <a:ext uri="{FF2B5EF4-FFF2-40B4-BE49-F238E27FC236}">
                <a16:creationId xmlns:a16="http://schemas.microsoft.com/office/drawing/2014/main" id="{FF000D0C-1D6E-AF72-DE35-9109F01337DE}"/>
              </a:ext>
            </a:extLst>
          </p:cNvPr>
          <p:cNvSpPr/>
          <p:nvPr/>
        </p:nvSpPr>
        <p:spPr>
          <a:xfrm>
            <a:off x="1965875" y="1648133"/>
            <a:ext cx="8333085" cy="1715546"/>
          </a:xfrm>
          <a:prstGeom prst="foldedCorner">
            <a:avLst/>
          </a:prstGeom>
          <a:solidFill>
            <a:schemeClr val="bg1">
              <a:lumMod val="85000"/>
              <a:alpha val="30000"/>
            </a:schemeClr>
          </a:solidFill>
          <a:ln w="6055" cap="flat">
            <a:noFill/>
            <a:prstDash val="solid"/>
            <a:miter/>
          </a:ln>
        </p:spPr>
        <p:txBody>
          <a:bodyPr rtlCol="0" anchor="ctr"/>
          <a:lstStyle/>
          <a:p>
            <a:endParaRPr lang="zh-CN" altLang="en-US">
              <a:ea typeface="楷体" panose="02010609060101010101" pitchFamily="49" charset="-122"/>
              <a:sym typeface="Arial" panose="020B0604020202020204" pitchFamily="34" charset="0"/>
            </a:endParaRPr>
          </a:p>
        </p:txBody>
      </p:sp>
      <p:sp>
        <p:nvSpPr>
          <p:cNvPr id="2" name="标题 1">
            <a:extLst>
              <a:ext uri="{FF2B5EF4-FFF2-40B4-BE49-F238E27FC236}">
                <a16:creationId xmlns:a16="http://schemas.microsoft.com/office/drawing/2014/main" id="{793DA923-C2A2-474E-A747-CCAFAE18B842}"/>
              </a:ext>
            </a:extLst>
          </p:cNvPr>
          <p:cNvSpPr>
            <a:spLocks noGrp="1"/>
          </p:cNvSpPr>
          <p:nvPr>
            <p:ph type="title"/>
          </p:nvPr>
        </p:nvSpPr>
        <p:spPr>
          <a:xfrm>
            <a:off x="1342832" y="1024860"/>
            <a:ext cx="1868455" cy="619984"/>
          </a:xfrm>
        </p:spPr>
        <p:txBody>
          <a:bodyPr/>
          <a:lstStyle/>
          <a:p>
            <a:r>
              <a:rPr lang="zh-CN" altLang="en-US" dirty="0" smtClean="0">
                <a:latin typeface="+mn-lt"/>
                <a:ea typeface="楷体" panose="02010609060101010101" pitchFamily="49" charset="-122"/>
              </a:rPr>
              <a:t>原理</a:t>
            </a:r>
            <a:r>
              <a:rPr lang="zh-CN" altLang="en-US" dirty="0">
                <a:latin typeface="+mn-lt"/>
                <a:ea typeface="楷体" panose="02010609060101010101" pitchFamily="49" charset="-122"/>
              </a:rPr>
              <a:t>图</a:t>
            </a:r>
          </a:p>
        </p:txBody>
      </p:sp>
      <p:sp>
        <p:nvSpPr>
          <p:cNvPr id="12" name="TextBox 3"/>
          <p:cNvSpPr txBox="1"/>
          <p:nvPr/>
        </p:nvSpPr>
        <p:spPr>
          <a:xfrm>
            <a:off x="2200656" y="1948942"/>
            <a:ext cx="7797339" cy="1052612"/>
          </a:xfrm>
          <a:prstGeom prst="rect">
            <a:avLst/>
          </a:prstGeom>
          <a:ln/>
        </p:spPr>
        <p:txBody>
          <a:bodyPr vert="horz" wrap="square" lIns="0" tIns="0" rIns="0" bIns="0" rtlCol="0" anchor="t" anchorCtr="0">
            <a:noAutofit/>
          </a:bodyPr>
          <a:lstStyle/>
          <a:p>
            <a:pPr lvl="0">
              <a:lnSpc>
                <a:spcPct val="150000"/>
              </a:lnSpc>
            </a:pPr>
            <a:r>
              <a:rPr lang="zh-CN" altLang="zh-CN" sz="2400" dirty="0" smtClean="0">
                <a:ea typeface="楷体" panose="02010609060101010101" pitchFamily="49" charset="-122"/>
              </a:rPr>
              <a:t>使用</a:t>
            </a:r>
            <a:r>
              <a:rPr lang="en-US" altLang="zh-CN" sz="2400" dirty="0" smtClean="0">
                <a:ea typeface="楷体" panose="02010609060101010101" pitchFamily="49" charset="-122"/>
              </a:rPr>
              <a:t> </a:t>
            </a:r>
            <a:r>
              <a:rPr lang="en-US" altLang="zh-CN" sz="2400" dirty="0">
                <a:ea typeface="楷体" panose="02010609060101010101" pitchFamily="49" charset="-122"/>
              </a:rPr>
              <a:t>DTS </a:t>
            </a:r>
            <a:r>
              <a:rPr lang="zh-CN" altLang="zh-CN" sz="2400" dirty="0">
                <a:ea typeface="楷体" panose="02010609060101010101" pitchFamily="49" charset="-122"/>
              </a:rPr>
              <a:t>数据订阅，可将源数据库的增量更新数据实时地流式推送到归档数据库或数据仓库</a:t>
            </a:r>
            <a:endParaRPr lang="en-US" altLang="zh-CN" sz="2400" dirty="0" smtClean="0">
              <a:ea typeface="楷体" panose="02010609060101010101" pitchFamily="49" charset="-122"/>
              <a:cs typeface="Times New Roman" panose="02020603050405020304" pitchFamily="18" charset="0"/>
            </a:endParaRPr>
          </a:p>
        </p:txBody>
      </p:sp>
      <p:pic>
        <p:nvPicPr>
          <p:cNvPr id="22" name="图片 2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8764" y="3526357"/>
            <a:ext cx="6382690" cy="2885234"/>
          </a:xfrm>
          <a:prstGeom prst="rect">
            <a:avLst/>
          </a:prstGeom>
          <a:noFill/>
          <a:ln>
            <a:noFill/>
          </a:ln>
        </p:spPr>
      </p:pic>
      <p:sp>
        <p:nvSpPr>
          <p:cNvPr id="36" name="AutoShape 14"/>
          <p:cNvSpPr/>
          <p:nvPr/>
        </p:nvSpPr>
        <p:spPr>
          <a:xfrm rot="2700000">
            <a:off x="5802573" y="1164915"/>
            <a:ext cx="790918" cy="790918"/>
          </a:xfrm>
          <a:prstGeom prst="roundRect">
            <a:avLst>
              <a:gd name="adj" fmla="val 16667"/>
            </a:avLst>
          </a:prstGeom>
          <a:noFill/>
          <a:ln w="38100">
            <a:solidFill>
              <a:schemeClr val="accent1">
                <a:alpha val="100000"/>
              </a:schemeClr>
            </a:solidFill>
            <a:prstDash val="solid"/>
          </a:ln>
        </p:spPr>
      </p:sp>
      <p:sp>
        <p:nvSpPr>
          <p:cNvPr id="37" name="Freeform 20"/>
          <p:cNvSpPr/>
          <p:nvPr/>
        </p:nvSpPr>
        <p:spPr>
          <a:xfrm>
            <a:off x="5959823" y="1306407"/>
            <a:ext cx="476417" cy="476417"/>
          </a:xfrm>
          <a:custGeom>
            <a:avLst/>
            <a:gdLst/>
            <a:ahLst/>
            <a:cxnLst/>
            <a:rect l="l" t="t" r="r" b="b"/>
            <a:pathLst>
              <a:path w="304800" h="304800">
                <a:moveTo>
                  <a:pt x="213360" y="76200"/>
                </a:moveTo>
                <a:lnTo>
                  <a:pt x="243840" y="76200"/>
                </a:lnTo>
                <a:lnTo>
                  <a:pt x="243840" y="289560"/>
                </a:lnTo>
                <a:lnTo>
                  <a:pt x="60960" y="289560"/>
                </a:lnTo>
                <a:lnTo>
                  <a:pt x="60960" y="76200"/>
                </a:lnTo>
                <a:lnTo>
                  <a:pt x="91440" y="76200"/>
                </a:lnTo>
                <a:lnTo>
                  <a:pt x="91440" y="60960"/>
                </a:lnTo>
                <a:cubicBezTo>
                  <a:pt x="91440" y="44129"/>
                  <a:pt x="105089" y="30480"/>
                  <a:pt x="121920" y="30480"/>
                </a:cubicBezTo>
                <a:lnTo>
                  <a:pt x="121920" y="30480"/>
                </a:lnTo>
                <a:lnTo>
                  <a:pt x="182880" y="30480"/>
                </a:lnTo>
                <a:cubicBezTo>
                  <a:pt x="199711" y="30480"/>
                  <a:pt x="213360" y="44129"/>
                  <a:pt x="213360" y="60960"/>
                </a:cubicBezTo>
                <a:lnTo>
                  <a:pt x="213360" y="60960"/>
                </a:lnTo>
                <a:lnTo>
                  <a:pt x="213360" y="76200"/>
                </a:lnTo>
                <a:close/>
                <a:moveTo>
                  <a:pt x="259080" y="76200"/>
                </a:moveTo>
                <a:lnTo>
                  <a:pt x="274320" y="76200"/>
                </a:lnTo>
                <a:cubicBezTo>
                  <a:pt x="291151" y="76200"/>
                  <a:pt x="304800" y="89849"/>
                  <a:pt x="304800" y="106680"/>
                </a:cubicBezTo>
                <a:lnTo>
                  <a:pt x="304800" y="106680"/>
                </a:lnTo>
                <a:lnTo>
                  <a:pt x="304800" y="259080"/>
                </a:lnTo>
                <a:cubicBezTo>
                  <a:pt x="304800" y="275911"/>
                  <a:pt x="291151" y="289560"/>
                  <a:pt x="274320" y="289560"/>
                </a:cubicBezTo>
                <a:lnTo>
                  <a:pt x="274320" y="289560"/>
                </a:lnTo>
                <a:lnTo>
                  <a:pt x="259080" y="289560"/>
                </a:lnTo>
                <a:lnTo>
                  <a:pt x="259080" y="76200"/>
                </a:lnTo>
                <a:close/>
                <a:moveTo>
                  <a:pt x="45720" y="76200"/>
                </a:moveTo>
                <a:lnTo>
                  <a:pt x="45720" y="289560"/>
                </a:lnTo>
                <a:lnTo>
                  <a:pt x="30480" y="289560"/>
                </a:lnTo>
                <a:cubicBezTo>
                  <a:pt x="13649" y="289560"/>
                  <a:pt x="0" y="275911"/>
                  <a:pt x="0" y="259080"/>
                </a:cubicBezTo>
                <a:lnTo>
                  <a:pt x="0" y="259080"/>
                </a:lnTo>
                <a:lnTo>
                  <a:pt x="0" y="106680"/>
                </a:lnTo>
                <a:cubicBezTo>
                  <a:pt x="0" y="89916"/>
                  <a:pt x="13716" y="76200"/>
                  <a:pt x="30480" y="76200"/>
                </a:cubicBezTo>
                <a:lnTo>
                  <a:pt x="45720" y="76200"/>
                </a:lnTo>
                <a:close/>
                <a:moveTo>
                  <a:pt x="121920" y="60960"/>
                </a:moveTo>
                <a:lnTo>
                  <a:pt x="121920" y="76200"/>
                </a:lnTo>
                <a:lnTo>
                  <a:pt x="182880" y="76200"/>
                </a:lnTo>
                <a:lnTo>
                  <a:pt x="182880" y="60960"/>
                </a:lnTo>
                <a:lnTo>
                  <a:pt x="121920" y="60960"/>
                </a:lnTo>
                <a:close/>
              </a:path>
            </a:pathLst>
          </a:custGeom>
          <a:solidFill>
            <a:schemeClr val="accent1">
              <a:alpha val="100000"/>
            </a:schemeClr>
          </a:solidFill>
          <a:ln/>
        </p:spPr>
      </p:sp>
      <p:sp>
        <p:nvSpPr>
          <p:cNvPr id="40" name="标题 1">
            <a:extLst>
              <a:ext uri="{FF2B5EF4-FFF2-40B4-BE49-F238E27FC236}">
                <a16:creationId xmlns:a16="http://schemas.microsoft.com/office/drawing/2014/main" id="{793DA923-C2A2-474E-A747-CCAFAE18B842}"/>
              </a:ext>
            </a:extLst>
          </p:cNvPr>
          <p:cNvSpPr txBox="1">
            <a:spLocks/>
          </p:cNvSpPr>
          <p:nvPr/>
        </p:nvSpPr>
        <p:spPr>
          <a:xfrm>
            <a:off x="639815" y="310617"/>
            <a:ext cx="9255908" cy="602095"/>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京东朗正体 苍穹" panose="02000800000000000000" pitchFamily="2" charset="-122"/>
                <a:ea typeface="京东朗正体 苍穹" panose="02000800000000000000" pitchFamily="2" charset="-122"/>
                <a:cs typeface="+mj-cs"/>
                <a:sym typeface="+mn-ea"/>
              </a:defRPr>
            </a:lvl1pPr>
          </a:lstStyle>
          <a:p>
            <a:r>
              <a:rPr lang="en-US" altLang="zh-CN" sz="3200" dirty="0" smtClean="0">
                <a:latin typeface="+mj-lt"/>
                <a:ea typeface="楷体" panose="02010609060101010101" pitchFamily="49" charset="-122"/>
              </a:rPr>
              <a:t>1.3 </a:t>
            </a:r>
            <a:r>
              <a:rPr lang="zh-CN" altLang="en-US" sz="3200" dirty="0" smtClean="0">
                <a:latin typeface="+mj-lt"/>
                <a:ea typeface="楷体" panose="02010609060101010101" pitchFamily="49" charset="-122"/>
              </a:rPr>
              <a:t>增量导出</a:t>
            </a:r>
            <a:r>
              <a:rPr lang="en-US" altLang="zh-CN" sz="3200" dirty="0" smtClean="0">
                <a:latin typeface="+mj-lt"/>
                <a:ea typeface="楷体" panose="02010609060101010101" pitchFamily="49" charset="-122"/>
              </a:rPr>
              <a:t>-</a:t>
            </a:r>
            <a:r>
              <a:rPr lang="zh-CN" altLang="en-US" sz="3200" dirty="0" smtClean="0">
                <a:latin typeface="+mj-lt"/>
                <a:ea typeface="楷体" panose="02010609060101010101" pitchFamily="49" charset="-122"/>
              </a:rPr>
              <a:t>数据订阅</a:t>
            </a:r>
            <a:endParaRPr lang="zh-CN" altLang="en-US" sz="3200" dirty="0">
              <a:latin typeface="+mj-lt"/>
              <a:ea typeface="楷体" panose="02010609060101010101" pitchFamily="49" charset="-122"/>
            </a:endParaRPr>
          </a:p>
        </p:txBody>
      </p:sp>
    </p:spTree>
    <p:extLst>
      <p:ext uri="{BB962C8B-B14F-4D97-AF65-F5344CB8AC3E}">
        <p14:creationId xmlns:p14="http://schemas.microsoft.com/office/powerpoint/2010/main" val="198713614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DA923-C2A2-474E-A747-CCAFAE18B842}"/>
              </a:ext>
            </a:extLst>
          </p:cNvPr>
          <p:cNvSpPr>
            <a:spLocks noGrp="1"/>
          </p:cNvSpPr>
          <p:nvPr>
            <p:ph type="title"/>
          </p:nvPr>
        </p:nvSpPr>
        <p:spPr>
          <a:xfrm>
            <a:off x="639815" y="386819"/>
            <a:ext cx="9255908" cy="602095"/>
          </a:xfrm>
        </p:spPr>
        <p:txBody>
          <a:bodyPr/>
          <a:lstStyle/>
          <a:p>
            <a:r>
              <a:rPr lang="en-US" altLang="zh-CN" sz="3200" dirty="0" smtClean="0">
                <a:latin typeface="+mj-lt"/>
                <a:ea typeface="楷体" panose="02010609060101010101" pitchFamily="49" charset="-122"/>
              </a:rPr>
              <a:t>1.3 </a:t>
            </a:r>
            <a:r>
              <a:rPr lang="zh-CN" altLang="en-US" sz="3200" dirty="0" smtClean="0">
                <a:latin typeface="+mj-lt"/>
                <a:ea typeface="楷体" panose="02010609060101010101" pitchFamily="49" charset="-122"/>
              </a:rPr>
              <a:t>增量</a:t>
            </a:r>
            <a:r>
              <a:rPr lang="zh-CN" altLang="en-US" sz="3200" dirty="0">
                <a:latin typeface="+mj-lt"/>
                <a:ea typeface="楷体" panose="02010609060101010101" pitchFamily="49" charset="-122"/>
              </a:rPr>
              <a:t>导出</a:t>
            </a:r>
            <a:r>
              <a:rPr lang="en-US" altLang="zh-CN" sz="3200" dirty="0">
                <a:latin typeface="+mj-lt"/>
                <a:ea typeface="楷体" panose="02010609060101010101" pitchFamily="49" charset="-122"/>
              </a:rPr>
              <a:t>-</a:t>
            </a:r>
            <a:r>
              <a:rPr lang="zh-CN" altLang="en-US" sz="3200" dirty="0">
                <a:latin typeface="+mj-lt"/>
                <a:ea typeface="楷体" panose="02010609060101010101" pitchFamily="49" charset="-122"/>
              </a:rPr>
              <a:t>数据订阅</a:t>
            </a:r>
          </a:p>
        </p:txBody>
      </p:sp>
      <p:sp>
        <p:nvSpPr>
          <p:cNvPr id="12" name="TextBox 3"/>
          <p:cNvSpPr txBox="1"/>
          <p:nvPr/>
        </p:nvSpPr>
        <p:spPr>
          <a:xfrm>
            <a:off x="1028235" y="1500039"/>
            <a:ext cx="7051736" cy="326290"/>
          </a:xfrm>
          <a:prstGeom prst="rect">
            <a:avLst/>
          </a:prstGeom>
          <a:ln/>
        </p:spPr>
        <p:txBody>
          <a:bodyPr vert="horz" wrap="square" lIns="0" tIns="0" rIns="0" bIns="0" rtlCol="0" anchor="t" anchorCtr="0">
            <a:noAutofit/>
          </a:bodyPr>
          <a:lstStyle/>
          <a:p>
            <a:pPr lvl="0"/>
            <a:r>
              <a:rPr lang="zh-CN" altLang="zh-CN" dirty="0">
                <a:latin typeface="+mj-lt"/>
                <a:ea typeface="楷体" panose="02010609060101010101" pitchFamily="49" charset="-122"/>
                <a:cs typeface="Times New Roman" panose="02020603050405020304" pitchFamily="18" charset="0"/>
              </a:rPr>
              <a:t>登录 </a:t>
            </a:r>
            <a:r>
              <a:rPr lang="en-US" altLang="zh-CN" dirty="0">
                <a:latin typeface="+mj-lt"/>
                <a:ea typeface="楷体" panose="02010609060101010101" pitchFamily="49" charset="-122"/>
                <a:cs typeface="Times New Roman" panose="02020603050405020304" pitchFamily="18" charset="0"/>
                <a:hlinkClick r:id="rId2" tooltip="https://console.cloud.tencent.com/dts/dss"/>
              </a:rPr>
              <a:t>DTS </a:t>
            </a:r>
            <a:r>
              <a:rPr lang="en-US" altLang="zh-CN" dirty="0" err="1">
                <a:latin typeface="+mj-lt"/>
                <a:ea typeface="楷体" panose="02010609060101010101" pitchFamily="49" charset="-122"/>
                <a:cs typeface="Times New Roman" panose="02020603050405020304" pitchFamily="18" charset="0"/>
                <a:hlinkClick r:id="rId2" tooltip="https://console.cloud.tencent.com/dts/dss"/>
              </a:rPr>
              <a:t>控制台</a:t>
            </a:r>
            <a:r>
              <a:rPr lang="zh-CN" altLang="zh-CN" dirty="0">
                <a:latin typeface="+mj-lt"/>
                <a:ea typeface="楷体" panose="02010609060101010101" pitchFamily="49" charset="-122"/>
                <a:cs typeface="Times New Roman" panose="02020603050405020304" pitchFamily="18" charset="0"/>
              </a:rPr>
              <a:t>，在左侧导航选择数据订阅，单击新建数据</a:t>
            </a:r>
            <a:r>
              <a:rPr lang="zh-CN" altLang="zh-CN" dirty="0" smtClean="0">
                <a:latin typeface="+mj-lt"/>
                <a:ea typeface="楷体" panose="02010609060101010101" pitchFamily="49" charset="-122"/>
                <a:cs typeface="Times New Roman" panose="02020603050405020304" pitchFamily="18" charset="0"/>
              </a:rPr>
              <a:t>订阅</a:t>
            </a:r>
            <a:endParaRPr lang="en-US" altLang="zh-CN" dirty="0" smtClean="0">
              <a:latin typeface="+mj-lt"/>
              <a:ea typeface="楷体" panose="02010609060101010101" pitchFamily="49" charset="-122"/>
              <a:cs typeface="Times New Roman" panose="02020603050405020304" pitchFamily="18" charset="0"/>
            </a:endParaRPr>
          </a:p>
        </p:txBody>
      </p:sp>
      <p:grpSp>
        <p:nvGrpSpPr>
          <p:cNvPr id="13" name="Group 5"/>
          <p:cNvGrpSpPr/>
          <p:nvPr/>
        </p:nvGrpSpPr>
        <p:grpSpPr>
          <a:xfrm>
            <a:off x="579518" y="1437560"/>
            <a:ext cx="353467" cy="353467"/>
            <a:chOff x="838598" y="1564792"/>
            <a:chExt cx="353467" cy="353467"/>
          </a:xfrm>
        </p:grpSpPr>
        <p:sp>
          <p:nvSpPr>
            <p:cNvPr id="14" name="AutoShape 6"/>
            <p:cNvSpPr/>
            <p:nvPr/>
          </p:nvSpPr>
          <p:spPr>
            <a:xfrm>
              <a:off x="920082" y="1646276"/>
              <a:ext cx="190500" cy="190500"/>
            </a:xfrm>
            <a:prstGeom prst="ellipse">
              <a:avLst/>
            </a:prstGeom>
            <a:solidFill>
              <a:schemeClr val="accent1">
                <a:alpha val="100000"/>
              </a:schemeClr>
            </a:solidFill>
            <a:ln/>
          </p:spPr>
        </p:sp>
        <p:sp>
          <p:nvSpPr>
            <p:cNvPr id="15" name="AutoShape 7"/>
            <p:cNvSpPr/>
            <p:nvPr/>
          </p:nvSpPr>
          <p:spPr>
            <a:xfrm>
              <a:off x="838598" y="1564792"/>
              <a:ext cx="353467" cy="353467"/>
            </a:xfrm>
            <a:prstGeom prst="ellipse">
              <a:avLst/>
            </a:prstGeom>
            <a:solidFill>
              <a:schemeClr val="accent1">
                <a:alpha val="16000"/>
              </a:schemeClr>
            </a:solidFill>
            <a:ln/>
          </p:spPr>
        </p:sp>
      </p:grpSp>
      <p:sp>
        <p:nvSpPr>
          <p:cNvPr id="21" name="TextBox 9"/>
          <p:cNvSpPr txBox="1"/>
          <p:nvPr/>
        </p:nvSpPr>
        <p:spPr>
          <a:xfrm>
            <a:off x="976825" y="2305648"/>
            <a:ext cx="6685009" cy="336195"/>
          </a:xfrm>
          <a:prstGeom prst="rect">
            <a:avLst/>
          </a:prstGeom>
          <a:ln/>
        </p:spPr>
        <p:txBody>
          <a:bodyPr vert="horz" wrap="square" lIns="0" tIns="0" rIns="0" bIns="0" rtlCol="0" anchor="t" anchorCtr="0">
            <a:noAutofit/>
          </a:bodyPr>
          <a:lstStyle/>
          <a:p>
            <a:pPr lvl="0"/>
            <a:r>
              <a:rPr lang="zh-CN" altLang="zh-CN" dirty="0">
                <a:latin typeface="+mj-lt"/>
                <a:ea typeface="楷体" panose="02010609060101010101" pitchFamily="49" charset="-122"/>
                <a:cs typeface="Times New Roman" panose="02020603050405020304" pitchFamily="18" charset="0"/>
              </a:rPr>
              <a:t>在新建数据订阅页，选择对应的数据库类型，单击立即购买</a:t>
            </a:r>
          </a:p>
        </p:txBody>
      </p:sp>
      <p:grpSp>
        <p:nvGrpSpPr>
          <p:cNvPr id="26" name="Group 10"/>
          <p:cNvGrpSpPr/>
          <p:nvPr/>
        </p:nvGrpSpPr>
        <p:grpSpPr>
          <a:xfrm>
            <a:off x="579518" y="2280987"/>
            <a:ext cx="353467" cy="353467"/>
            <a:chOff x="838598" y="3391571"/>
            <a:chExt cx="353467" cy="353467"/>
          </a:xfrm>
        </p:grpSpPr>
        <p:sp>
          <p:nvSpPr>
            <p:cNvPr id="27" name="AutoShape 11"/>
            <p:cNvSpPr/>
            <p:nvPr/>
          </p:nvSpPr>
          <p:spPr>
            <a:xfrm>
              <a:off x="920082" y="3473055"/>
              <a:ext cx="190500" cy="190500"/>
            </a:xfrm>
            <a:prstGeom prst="ellipse">
              <a:avLst/>
            </a:prstGeom>
            <a:solidFill>
              <a:schemeClr val="accent1">
                <a:alpha val="100000"/>
              </a:schemeClr>
            </a:solidFill>
            <a:ln/>
          </p:spPr>
        </p:sp>
        <p:sp>
          <p:nvSpPr>
            <p:cNvPr id="28" name="AutoShape 12"/>
            <p:cNvSpPr/>
            <p:nvPr/>
          </p:nvSpPr>
          <p:spPr>
            <a:xfrm>
              <a:off x="838598" y="3391571"/>
              <a:ext cx="353467" cy="353467"/>
            </a:xfrm>
            <a:prstGeom prst="ellipse">
              <a:avLst/>
            </a:prstGeom>
            <a:solidFill>
              <a:schemeClr val="accent1">
                <a:alpha val="16000"/>
              </a:schemeClr>
            </a:solidFill>
            <a:ln/>
          </p:spPr>
        </p:sp>
      </p:grpSp>
      <p:grpSp>
        <p:nvGrpSpPr>
          <p:cNvPr id="31" name="Group 15"/>
          <p:cNvGrpSpPr/>
          <p:nvPr/>
        </p:nvGrpSpPr>
        <p:grpSpPr>
          <a:xfrm>
            <a:off x="579518" y="5340350"/>
            <a:ext cx="353467" cy="353467"/>
            <a:chOff x="838598" y="5177608"/>
            <a:chExt cx="353467" cy="353467"/>
          </a:xfrm>
        </p:grpSpPr>
        <p:sp>
          <p:nvSpPr>
            <p:cNvPr id="32" name="AutoShape 16"/>
            <p:cNvSpPr/>
            <p:nvPr/>
          </p:nvSpPr>
          <p:spPr>
            <a:xfrm>
              <a:off x="920082" y="5259092"/>
              <a:ext cx="190500" cy="190500"/>
            </a:xfrm>
            <a:prstGeom prst="ellipse">
              <a:avLst/>
            </a:prstGeom>
            <a:solidFill>
              <a:schemeClr val="accent1">
                <a:alpha val="100000"/>
              </a:schemeClr>
            </a:solidFill>
            <a:ln/>
          </p:spPr>
        </p:sp>
        <p:sp>
          <p:nvSpPr>
            <p:cNvPr id="33" name="AutoShape 17"/>
            <p:cNvSpPr/>
            <p:nvPr/>
          </p:nvSpPr>
          <p:spPr>
            <a:xfrm>
              <a:off x="838598" y="5177608"/>
              <a:ext cx="353467" cy="353467"/>
            </a:xfrm>
            <a:prstGeom prst="ellipse">
              <a:avLst/>
            </a:prstGeom>
            <a:solidFill>
              <a:schemeClr val="accent1">
                <a:alpha val="16000"/>
              </a:schemeClr>
            </a:solidFill>
            <a:ln/>
          </p:spPr>
        </p:sp>
      </p:grpSp>
      <p:cxnSp>
        <p:nvCxnSpPr>
          <p:cNvPr id="34" name="Connector 18"/>
          <p:cNvCxnSpPr/>
          <p:nvPr/>
        </p:nvCxnSpPr>
        <p:spPr>
          <a:xfrm>
            <a:off x="756252" y="1574902"/>
            <a:ext cx="0" cy="5014638"/>
          </a:xfrm>
          <a:prstGeom prst="line">
            <a:avLst/>
          </a:prstGeom>
          <a:ln w="19050">
            <a:solidFill>
              <a:schemeClr val="accent1"/>
            </a:solidFill>
            <a:prstDash val="dash"/>
            <a:headEnd type="none"/>
            <a:tailEnd type="triangle"/>
          </a:ln>
        </p:spPr>
        <p:style>
          <a:lnRef idx="0">
            <a:schemeClr val="accent1"/>
          </a:lnRef>
          <a:fillRef idx="1">
            <a:schemeClr val="accent1"/>
          </a:fillRef>
          <a:effectRef idx="0">
            <a:schemeClr val="accent1"/>
          </a:effectRef>
          <a:fontRef idx="minor">
            <a:schemeClr val="lt1"/>
          </a:fontRef>
        </p:style>
      </p:cxnSp>
      <p:sp>
        <p:nvSpPr>
          <p:cNvPr id="5" name="矩形 4"/>
          <p:cNvSpPr/>
          <p:nvPr/>
        </p:nvSpPr>
        <p:spPr>
          <a:xfrm>
            <a:off x="932985" y="3035417"/>
            <a:ext cx="6332339" cy="1039708"/>
          </a:xfrm>
          <a:prstGeom prst="rect">
            <a:avLst/>
          </a:prstGeom>
        </p:spPr>
        <p:txBody>
          <a:bodyPr wrap="square">
            <a:spAutoFit/>
          </a:bodyPr>
          <a:lstStyle/>
          <a:p>
            <a:pPr lvl="0">
              <a:lnSpc>
                <a:spcPct val="114000"/>
              </a:lnSpc>
            </a:pPr>
            <a:r>
              <a:rPr lang="zh-CN" altLang="zh-CN" dirty="0">
                <a:latin typeface="+mj-lt"/>
                <a:ea typeface="楷体" panose="02010609060101010101" pitchFamily="49" charset="-122"/>
                <a:cs typeface="Times New Roman" panose="02020603050405020304" pitchFamily="18" charset="0"/>
              </a:rPr>
              <a:t>在订阅类型和对象选择页面，选择订阅类型，订阅类型为数据更新（订阅选择对象的数据更新，包括数据</a:t>
            </a:r>
            <a:r>
              <a:rPr lang="en-US" altLang="zh-CN" dirty="0">
                <a:latin typeface="+mj-lt"/>
                <a:ea typeface="楷体" panose="02010609060101010101" pitchFamily="49" charset="-122"/>
                <a:cs typeface="Times New Roman" panose="02020603050405020304" pitchFamily="18" charset="0"/>
              </a:rPr>
              <a:t> INSERT</a:t>
            </a:r>
            <a:r>
              <a:rPr lang="zh-CN" altLang="zh-CN" dirty="0">
                <a:latin typeface="+mj-lt"/>
                <a:ea typeface="楷体" panose="02010609060101010101" pitchFamily="49" charset="-122"/>
                <a:cs typeface="Times New Roman" panose="02020603050405020304" pitchFamily="18" charset="0"/>
              </a:rPr>
              <a:t>、</a:t>
            </a:r>
            <a:r>
              <a:rPr lang="en-US" altLang="zh-CN" dirty="0">
                <a:latin typeface="+mj-lt"/>
                <a:ea typeface="楷体" panose="02010609060101010101" pitchFamily="49" charset="-122"/>
                <a:cs typeface="Times New Roman" panose="02020603050405020304" pitchFamily="18" charset="0"/>
              </a:rPr>
              <a:t>UPDATE</a:t>
            </a:r>
            <a:r>
              <a:rPr lang="zh-CN" altLang="zh-CN" dirty="0">
                <a:latin typeface="+mj-lt"/>
                <a:ea typeface="楷体" panose="02010609060101010101" pitchFamily="49" charset="-122"/>
                <a:cs typeface="Times New Roman" panose="02020603050405020304" pitchFamily="18" charset="0"/>
              </a:rPr>
              <a:t>、</a:t>
            </a:r>
            <a:r>
              <a:rPr lang="en-US" altLang="zh-CN" dirty="0">
                <a:latin typeface="+mj-lt"/>
                <a:ea typeface="楷体" panose="02010609060101010101" pitchFamily="49" charset="-122"/>
                <a:cs typeface="Times New Roman" panose="02020603050405020304" pitchFamily="18" charset="0"/>
              </a:rPr>
              <a:t>DELETE </a:t>
            </a:r>
            <a:r>
              <a:rPr lang="zh-CN" altLang="zh-CN" dirty="0">
                <a:latin typeface="+mj-lt"/>
                <a:ea typeface="楷体" panose="02010609060101010101" pitchFamily="49" charset="-122"/>
                <a:cs typeface="Times New Roman" panose="02020603050405020304" pitchFamily="18" charset="0"/>
              </a:rPr>
              <a:t>操作）</a:t>
            </a:r>
            <a:endParaRPr lang="en-US" altLang="zh-CN" dirty="0">
              <a:latin typeface="+mj-lt"/>
              <a:ea typeface="楷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661834" y="1125643"/>
            <a:ext cx="2169815" cy="948197"/>
          </a:xfrm>
          <a:prstGeom prst="rect">
            <a:avLst/>
          </a:prstGeom>
        </p:spPr>
      </p:pic>
      <p:pic>
        <p:nvPicPr>
          <p:cNvPr id="23" name="图片 22"/>
          <p:cNvPicPr/>
          <p:nvPr/>
        </p:nvPicPr>
        <p:blipFill>
          <a:blip r:embed="rId4"/>
          <a:stretch>
            <a:fillRect/>
          </a:stretch>
        </p:blipFill>
        <p:spPr>
          <a:xfrm>
            <a:off x="9831649" y="2095194"/>
            <a:ext cx="2169815" cy="900582"/>
          </a:xfrm>
          <a:prstGeom prst="rect">
            <a:avLst/>
          </a:prstGeom>
        </p:spPr>
      </p:pic>
      <p:grpSp>
        <p:nvGrpSpPr>
          <p:cNvPr id="24" name="Group 15"/>
          <p:cNvGrpSpPr/>
          <p:nvPr/>
        </p:nvGrpSpPr>
        <p:grpSpPr>
          <a:xfrm>
            <a:off x="582288" y="3254157"/>
            <a:ext cx="353467" cy="353467"/>
            <a:chOff x="838598" y="5177608"/>
            <a:chExt cx="353467" cy="353467"/>
          </a:xfrm>
        </p:grpSpPr>
        <p:sp>
          <p:nvSpPr>
            <p:cNvPr id="25" name="AutoShape 16"/>
            <p:cNvSpPr/>
            <p:nvPr/>
          </p:nvSpPr>
          <p:spPr>
            <a:xfrm>
              <a:off x="920082" y="5259092"/>
              <a:ext cx="190500" cy="190500"/>
            </a:xfrm>
            <a:prstGeom prst="ellipse">
              <a:avLst/>
            </a:prstGeom>
            <a:solidFill>
              <a:schemeClr val="accent1">
                <a:alpha val="100000"/>
              </a:schemeClr>
            </a:solidFill>
            <a:ln/>
          </p:spPr>
        </p:sp>
        <p:sp>
          <p:nvSpPr>
            <p:cNvPr id="29" name="AutoShape 17"/>
            <p:cNvSpPr/>
            <p:nvPr/>
          </p:nvSpPr>
          <p:spPr>
            <a:xfrm>
              <a:off x="838598" y="5177608"/>
              <a:ext cx="353467" cy="353467"/>
            </a:xfrm>
            <a:prstGeom prst="ellipse">
              <a:avLst/>
            </a:prstGeom>
            <a:solidFill>
              <a:schemeClr val="accent1">
                <a:alpha val="16000"/>
              </a:schemeClr>
            </a:solidFill>
            <a:ln/>
          </p:spPr>
        </p:sp>
      </p:grpSp>
      <p:pic>
        <p:nvPicPr>
          <p:cNvPr id="8" name="图片 7"/>
          <p:cNvPicPr>
            <a:picLocks noChangeAspect="1"/>
          </p:cNvPicPr>
          <p:nvPr/>
        </p:nvPicPr>
        <p:blipFill>
          <a:blip r:embed="rId5"/>
          <a:stretch>
            <a:fillRect/>
          </a:stretch>
        </p:blipFill>
        <p:spPr>
          <a:xfrm>
            <a:off x="7661834" y="2982772"/>
            <a:ext cx="2169815" cy="1039707"/>
          </a:xfrm>
          <a:prstGeom prst="rect">
            <a:avLst/>
          </a:prstGeom>
        </p:spPr>
      </p:pic>
      <p:grpSp>
        <p:nvGrpSpPr>
          <p:cNvPr id="30" name="Group 15"/>
          <p:cNvGrpSpPr/>
          <p:nvPr/>
        </p:nvGrpSpPr>
        <p:grpSpPr>
          <a:xfrm>
            <a:off x="582292" y="4478595"/>
            <a:ext cx="353467" cy="353467"/>
            <a:chOff x="838598" y="5177608"/>
            <a:chExt cx="353467" cy="353467"/>
          </a:xfrm>
        </p:grpSpPr>
        <p:sp>
          <p:nvSpPr>
            <p:cNvPr id="35" name="AutoShape 16"/>
            <p:cNvSpPr/>
            <p:nvPr/>
          </p:nvSpPr>
          <p:spPr>
            <a:xfrm>
              <a:off x="920082" y="5259092"/>
              <a:ext cx="190500" cy="190500"/>
            </a:xfrm>
            <a:prstGeom prst="ellipse">
              <a:avLst/>
            </a:prstGeom>
            <a:solidFill>
              <a:schemeClr val="accent1">
                <a:alpha val="100000"/>
              </a:schemeClr>
            </a:solidFill>
            <a:ln/>
          </p:spPr>
        </p:sp>
        <p:sp>
          <p:nvSpPr>
            <p:cNvPr id="36" name="AutoShape 17"/>
            <p:cNvSpPr/>
            <p:nvPr/>
          </p:nvSpPr>
          <p:spPr>
            <a:xfrm>
              <a:off x="838598" y="5177608"/>
              <a:ext cx="353467" cy="353467"/>
            </a:xfrm>
            <a:prstGeom prst="ellipse">
              <a:avLst/>
            </a:prstGeom>
            <a:solidFill>
              <a:schemeClr val="accent1">
                <a:alpha val="16000"/>
              </a:schemeClr>
            </a:solidFill>
            <a:ln/>
          </p:spPr>
        </p:sp>
      </p:grpSp>
      <p:sp>
        <p:nvSpPr>
          <p:cNvPr id="37" name="TextBox 9"/>
          <p:cNvSpPr txBox="1"/>
          <p:nvPr/>
        </p:nvSpPr>
        <p:spPr>
          <a:xfrm>
            <a:off x="1028235" y="4500530"/>
            <a:ext cx="5618573" cy="411046"/>
          </a:xfrm>
          <a:prstGeom prst="rect">
            <a:avLst/>
          </a:prstGeom>
          <a:ln/>
        </p:spPr>
        <p:txBody>
          <a:bodyPr vert="horz" wrap="square" lIns="0" tIns="0" rIns="0" bIns="0" rtlCol="0" anchor="t" anchorCtr="0">
            <a:noAutofit/>
          </a:bodyPr>
          <a:lstStyle/>
          <a:p>
            <a:pPr>
              <a:lnSpc>
                <a:spcPct val="114000"/>
              </a:lnSpc>
            </a:pPr>
            <a:r>
              <a:rPr lang="en-US" altLang="zh-CN" dirty="0" smtClean="0">
                <a:latin typeface="+mj-lt"/>
                <a:ea typeface="楷体" panose="02010609060101010101" pitchFamily="49" charset="-122"/>
                <a:cs typeface="Times New Roman" panose="02020603050405020304" pitchFamily="18" charset="0"/>
              </a:rPr>
              <a:t>Kafka</a:t>
            </a:r>
            <a:r>
              <a:rPr lang="zh-CN" altLang="zh-CN" dirty="0">
                <a:latin typeface="+mj-lt"/>
                <a:ea typeface="楷体" panose="02010609060101010101" pitchFamily="49" charset="-122"/>
                <a:cs typeface="Times New Roman" panose="02020603050405020304" pitchFamily="18" charset="0"/>
              </a:rPr>
              <a:t>实例创建成功后</a:t>
            </a:r>
            <a:r>
              <a:rPr lang="en-US" altLang="zh-CN" dirty="0">
                <a:latin typeface="+mj-lt"/>
                <a:ea typeface="楷体" panose="02010609060101010101" pitchFamily="49" charset="-122"/>
                <a:cs typeface="Times New Roman" panose="02020603050405020304" pitchFamily="18" charset="0"/>
              </a:rPr>
              <a:t>,</a:t>
            </a:r>
            <a:r>
              <a:rPr lang="zh-CN" altLang="zh-CN" dirty="0">
                <a:latin typeface="+mj-lt"/>
                <a:ea typeface="楷体" panose="02010609060101010101" pitchFamily="49" charset="-122"/>
                <a:cs typeface="Times New Roman" panose="02020603050405020304" pitchFamily="18" charset="0"/>
              </a:rPr>
              <a:t>在消费管理标签下面新增消费</a:t>
            </a:r>
            <a:r>
              <a:rPr lang="zh-CN" altLang="zh-CN" dirty="0" smtClean="0">
                <a:latin typeface="+mj-lt"/>
                <a:ea typeface="楷体" panose="02010609060101010101" pitchFamily="49" charset="-122"/>
                <a:cs typeface="Times New Roman" panose="02020603050405020304" pitchFamily="18" charset="0"/>
              </a:rPr>
              <a:t>组</a:t>
            </a:r>
          </a:p>
          <a:p>
            <a:pPr lvl="0">
              <a:lnSpc>
                <a:spcPct val="114000"/>
              </a:lnSpc>
            </a:pPr>
            <a:endParaRPr lang="zh-CN" altLang="zh-CN" dirty="0">
              <a:latin typeface="+mj-lt"/>
              <a:ea typeface="楷体" panose="02010609060101010101" pitchFamily="49" charset="-122"/>
              <a:cs typeface="Times New Roman" panose="02020603050405020304" pitchFamily="18" charset="0"/>
            </a:endParaRPr>
          </a:p>
        </p:txBody>
      </p:sp>
      <p:pic>
        <p:nvPicPr>
          <p:cNvPr id="9" name="图片 8"/>
          <p:cNvPicPr>
            <a:picLocks noChangeAspect="1"/>
          </p:cNvPicPr>
          <p:nvPr/>
        </p:nvPicPr>
        <p:blipFill>
          <a:blip r:embed="rId6"/>
          <a:stretch>
            <a:fillRect/>
          </a:stretch>
        </p:blipFill>
        <p:spPr>
          <a:xfrm>
            <a:off x="9831648" y="4096955"/>
            <a:ext cx="2169815" cy="1023450"/>
          </a:xfrm>
          <a:prstGeom prst="rect">
            <a:avLst/>
          </a:prstGeom>
        </p:spPr>
      </p:pic>
      <p:sp>
        <p:nvSpPr>
          <p:cNvPr id="38" name="TextBox 9"/>
          <p:cNvSpPr txBox="1"/>
          <p:nvPr/>
        </p:nvSpPr>
        <p:spPr>
          <a:xfrm>
            <a:off x="976825" y="5358747"/>
            <a:ext cx="5788943" cy="353576"/>
          </a:xfrm>
          <a:prstGeom prst="rect">
            <a:avLst/>
          </a:prstGeom>
          <a:ln/>
        </p:spPr>
        <p:txBody>
          <a:bodyPr vert="horz" wrap="square" lIns="0" tIns="0" rIns="0" bIns="0" rtlCol="0" anchor="t" anchorCtr="0">
            <a:noAutofit/>
          </a:bodyPr>
          <a:lstStyle/>
          <a:p>
            <a:pPr lvl="0">
              <a:lnSpc>
                <a:spcPct val="114000"/>
              </a:lnSpc>
            </a:pPr>
            <a:r>
              <a:rPr lang="zh-CN" altLang="zh-CN" dirty="0">
                <a:latin typeface="+mj-lt"/>
                <a:ea typeface="楷体" panose="02010609060101010101" pitchFamily="49" charset="-122"/>
                <a:cs typeface="Times New Roman" panose="02020603050405020304" pitchFamily="18" charset="0"/>
              </a:rPr>
              <a:t>在创建消费组页面</a:t>
            </a:r>
            <a:r>
              <a:rPr lang="en-US" altLang="zh-CN" dirty="0">
                <a:latin typeface="+mj-lt"/>
                <a:ea typeface="楷体" panose="02010609060101010101" pitchFamily="49" charset="-122"/>
                <a:cs typeface="Times New Roman" panose="02020603050405020304" pitchFamily="18" charset="0"/>
              </a:rPr>
              <a:t>,</a:t>
            </a:r>
            <a:r>
              <a:rPr lang="zh-CN" altLang="zh-CN" dirty="0">
                <a:latin typeface="+mj-lt"/>
                <a:ea typeface="楷体" panose="02010609060101010101" pitchFamily="49" charset="-122"/>
                <a:cs typeface="Times New Roman" panose="02020603050405020304" pitchFamily="18" charset="0"/>
              </a:rPr>
              <a:t>新增消费名称</a:t>
            </a:r>
            <a:r>
              <a:rPr lang="en-US" altLang="zh-CN" dirty="0">
                <a:latin typeface="+mj-lt"/>
                <a:ea typeface="楷体" panose="02010609060101010101" pitchFamily="49" charset="-122"/>
                <a:cs typeface="Times New Roman" panose="02020603050405020304" pitchFamily="18" charset="0"/>
              </a:rPr>
              <a:t>,</a:t>
            </a:r>
            <a:r>
              <a:rPr lang="zh-CN" altLang="zh-CN" dirty="0">
                <a:latin typeface="+mj-lt"/>
                <a:ea typeface="楷体" panose="02010609060101010101" pitchFamily="49" charset="-122"/>
                <a:cs typeface="Times New Roman" panose="02020603050405020304" pitchFamily="18" charset="0"/>
              </a:rPr>
              <a:t>账户和密码 </a:t>
            </a:r>
            <a:r>
              <a:rPr lang="en-US" altLang="zh-CN" dirty="0">
                <a:latin typeface="+mj-lt"/>
                <a:ea typeface="楷体" panose="02010609060101010101" pitchFamily="49" charset="-122"/>
                <a:cs typeface="Times New Roman" panose="02020603050405020304" pitchFamily="18" charset="0"/>
              </a:rPr>
              <a:t>,</a:t>
            </a:r>
            <a:r>
              <a:rPr lang="zh-CN" altLang="zh-CN" dirty="0">
                <a:latin typeface="+mj-lt"/>
                <a:ea typeface="楷体" panose="02010609060101010101" pitchFamily="49" charset="-122"/>
                <a:cs typeface="Times New Roman" panose="02020603050405020304" pitchFamily="18" charset="0"/>
              </a:rPr>
              <a:t>点击</a:t>
            </a:r>
            <a:r>
              <a:rPr lang="zh-CN" altLang="zh-CN" dirty="0" smtClean="0">
                <a:latin typeface="+mj-lt"/>
                <a:ea typeface="楷体" panose="02010609060101010101" pitchFamily="49" charset="-122"/>
                <a:cs typeface="Times New Roman" panose="02020603050405020304" pitchFamily="18" charset="0"/>
              </a:rPr>
              <a:t>创建</a:t>
            </a:r>
            <a:endParaRPr lang="en-US" altLang="zh-CN" dirty="0">
              <a:latin typeface="+mj-lt"/>
              <a:ea typeface="楷体" panose="02010609060101010101" pitchFamily="49" charset="-122"/>
              <a:cs typeface="Times New Roman" panose="02020603050405020304" pitchFamily="18" charset="0"/>
            </a:endParaRPr>
          </a:p>
        </p:txBody>
      </p:sp>
      <p:pic>
        <p:nvPicPr>
          <p:cNvPr id="39" name="图片 38"/>
          <p:cNvPicPr/>
          <p:nvPr/>
        </p:nvPicPr>
        <p:blipFill>
          <a:blip r:embed="rId7"/>
          <a:stretch>
            <a:fillRect/>
          </a:stretch>
        </p:blipFill>
        <p:spPr>
          <a:xfrm>
            <a:off x="7661834" y="5144229"/>
            <a:ext cx="2169810" cy="1188624"/>
          </a:xfrm>
          <a:prstGeom prst="rect">
            <a:avLst/>
          </a:prstGeom>
        </p:spPr>
      </p:pic>
      <p:sp>
        <p:nvSpPr>
          <p:cNvPr id="40" name="矩形 39"/>
          <p:cNvSpPr/>
          <p:nvPr/>
        </p:nvSpPr>
        <p:spPr>
          <a:xfrm>
            <a:off x="889252" y="5916578"/>
            <a:ext cx="6905582" cy="723916"/>
          </a:xfrm>
          <a:prstGeom prst="rect">
            <a:avLst/>
          </a:prstGeom>
        </p:spPr>
        <p:txBody>
          <a:bodyPr wrap="square">
            <a:spAutoFit/>
          </a:bodyPr>
          <a:lstStyle/>
          <a:p>
            <a:pPr>
              <a:lnSpc>
                <a:spcPct val="114000"/>
              </a:lnSpc>
            </a:pPr>
            <a:r>
              <a:rPr lang="zh-CN" altLang="zh-CN" dirty="0">
                <a:latin typeface="+mj-lt"/>
                <a:ea typeface="楷体" panose="02010609060101010101" pitchFamily="49" charset="-122"/>
                <a:cs typeface="Times New Roman" panose="02020603050405020304" pitchFamily="18" charset="0"/>
              </a:rPr>
              <a:t>创建成功后</a:t>
            </a:r>
            <a:r>
              <a:rPr lang="en-US" altLang="zh-CN" dirty="0">
                <a:latin typeface="+mj-lt"/>
                <a:ea typeface="楷体" panose="02010609060101010101" pitchFamily="49" charset="-122"/>
                <a:cs typeface="Times New Roman" panose="02020603050405020304" pitchFamily="18" charset="0"/>
              </a:rPr>
              <a:t>,</a:t>
            </a:r>
            <a:r>
              <a:rPr lang="zh-CN" altLang="zh-CN" dirty="0">
                <a:latin typeface="+mj-lt"/>
                <a:ea typeface="楷体" panose="02010609060101010101" pitchFamily="49" charset="-122"/>
                <a:cs typeface="Times New Roman" panose="02020603050405020304" pitchFamily="18" charset="0"/>
              </a:rPr>
              <a:t>在控制台列表显示状态为任务运行</a:t>
            </a:r>
            <a:r>
              <a:rPr lang="en-US" altLang="zh-CN" dirty="0">
                <a:latin typeface="+mj-lt"/>
                <a:ea typeface="楷体" panose="02010609060101010101" pitchFamily="49" charset="-122"/>
                <a:cs typeface="Times New Roman" panose="02020603050405020304" pitchFamily="18" charset="0"/>
              </a:rPr>
              <a:t>,</a:t>
            </a:r>
            <a:r>
              <a:rPr lang="zh-CN" altLang="zh-CN" dirty="0">
                <a:latin typeface="+mj-lt"/>
                <a:ea typeface="楷体" panose="02010609060101010101" pitchFamily="49" charset="-122"/>
                <a:cs typeface="Times New Roman" panose="02020603050405020304" pitchFamily="18" charset="0"/>
              </a:rPr>
              <a:t>即可完成</a:t>
            </a:r>
            <a:r>
              <a:rPr lang="en-US" altLang="zh-CN" dirty="0">
                <a:latin typeface="+mj-lt"/>
                <a:ea typeface="楷体" panose="02010609060101010101" pitchFamily="49" charset="-122"/>
                <a:cs typeface="Times New Roman" panose="02020603050405020304" pitchFamily="18" charset="0"/>
              </a:rPr>
              <a:t>TDSQL </a:t>
            </a:r>
            <a:r>
              <a:rPr lang="en-US" altLang="zh-CN" dirty="0" err="1">
                <a:latin typeface="+mj-lt"/>
                <a:ea typeface="楷体" panose="02010609060101010101" pitchFamily="49" charset="-122"/>
                <a:cs typeface="Times New Roman" panose="02020603050405020304" pitchFamily="18" charset="0"/>
              </a:rPr>
              <a:t>PostgreSQ</a:t>
            </a:r>
            <a:r>
              <a:rPr lang="zh-CN" altLang="zh-CN" dirty="0">
                <a:latin typeface="+mj-lt"/>
                <a:ea typeface="楷体" panose="02010609060101010101" pitchFamily="49" charset="-122"/>
                <a:cs typeface="Times New Roman" panose="02020603050405020304" pitchFamily="18" charset="0"/>
              </a:rPr>
              <a:t>到</a:t>
            </a:r>
            <a:r>
              <a:rPr lang="en-US" altLang="zh-CN" dirty="0" err="1">
                <a:latin typeface="+mj-lt"/>
                <a:ea typeface="楷体" panose="02010609060101010101" pitchFamily="49" charset="-122"/>
                <a:cs typeface="Times New Roman" panose="02020603050405020304" pitchFamily="18" charset="0"/>
              </a:rPr>
              <a:t>kafka</a:t>
            </a:r>
            <a:r>
              <a:rPr lang="zh-CN" altLang="zh-CN" dirty="0">
                <a:latin typeface="+mj-lt"/>
                <a:ea typeface="楷体" panose="02010609060101010101" pitchFamily="49" charset="-122"/>
                <a:cs typeface="Times New Roman" panose="02020603050405020304" pitchFamily="18" charset="0"/>
              </a:rPr>
              <a:t>数据订阅创建</a:t>
            </a:r>
          </a:p>
        </p:txBody>
      </p:sp>
      <p:grpSp>
        <p:nvGrpSpPr>
          <p:cNvPr id="41" name="Group 15"/>
          <p:cNvGrpSpPr/>
          <p:nvPr/>
        </p:nvGrpSpPr>
        <p:grpSpPr>
          <a:xfrm>
            <a:off x="582292" y="5973793"/>
            <a:ext cx="353467" cy="353467"/>
            <a:chOff x="838598" y="5177608"/>
            <a:chExt cx="353467" cy="353467"/>
          </a:xfrm>
        </p:grpSpPr>
        <p:sp>
          <p:nvSpPr>
            <p:cNvPr id="42" name="AutoShape 16"/>
            <p:cNvSpPr/>
            <p:nvPr/>
          </p:nvSpPr>
          <p:spPr>
            <a:xfrm>
              <a:off x="920082" y="5259092"/>
              <a:ext cx="190500" cy="190500"/>
            </a:xfrm>
            <a:prstGeom prst="ellipse">
              <a:avLst/>
            </a:prstGeom>
            <a:solidFill>
              <a:schemeClr val="accent1">
                <a:alpha val="100000"/>
              </a:schemeClr>
            </a:solidFill>
            <a:ln/>
          </p:spPr>
        </p:sp>
        <p:sp>
          <p:nvSpPr>
            <p:cNvPr id="43" name="AutoShape 17"/>
            <p:cNvSpPr/>
            <p:nvPr/>
          </p:nvSpPr>
          <p:spPr>
            <a:xfrm>
              <a:off x="838598" y="5177608"/>
              <a:ext cx="353467" cy="353467"/>
            </a:xfrm>
            <a:prstGeom prst="ellipse">
              <a:avLst/>
            </a:prstGeom>
            <a:solidFill>
              <a:schemeClr val="accent1">
                <a:alpha val="16000"/>
              </a:schemeClr>
            </a:solidFill>
            <a:ln/>
          </p:spPr>
        </p:sp>
      </p:grpSp>
      <p:sp>
        <p:nvSpPr>
          <p:cNvPr id="44" name="标题 1">
            <a:extLst>
              <a:ext uri="{FF2B5EF4-FFF2-40B4-BE49-F238E27FC236}">
                <a16:creationId xmlns:a16="http://schemas.microsoft.com/office/drawing/2014/main" id="{793DA923-C2A2-474E-A747-CCAFAE18B842}"/>
              </a:ext>
            </a:extLst>
          </p:cNvPr>
          <p:cNvSpPr txBox="1">
            <a:spLocks/>
          </p:cNvSpPr>
          <p:nvPr/>
        </p:nvSpPr>
        <p:spPr>
          <a:xfrm>
            <a:off x="994486" y="970954"/>
            <a:ext cx="3163856" cy="619984"/>
          </a:xfrm>
          <a:prstGeom prst="rect">
            <a:avLst/>
          </a:prstGeom>
        </p:spPr>
        <p:txBody>
          <a:bodyPr vert="horz" lIns="101600" tIns="38100" rIns="76200" bIns="38100" rtlCol="0" anchor="t" anchorCtr="0">
            <a:noAutofit/>
          </a:bodyPr>
          <a:lstStyle>
            <a:lvl1pPr marL="0" marR="0" lvl="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京东朗正体 苍穹" panose="02000800000000000000" pitchFamily="2" charset="-122"/>
                <a:ea typeface="京东朗正体 苍穹" panose="02000800000000000000" pitchFamily="2" charset="-122"/>
                <a:cs typeface="+mj-cs"/>
                <a:sym typeface="+mn-ea"/>
              </a:defRPr>
            </a:lvl1pPr>
          </a:lstStyle>
          <a:p>
            <a:r>
              <a:rPr lang="zh-CN" altLang="en-US" dirty="0" smtClean="0">
                <a:latin typeface="+mn-lt"/>
                <a:ea typeface="楷体" panose="02010609060101010101" pitchFamily="49" charset="-122"/>
              </a:rPr>
              <a:t>创建订阅数据</a:t>
            </a:r>
            <a:endParaRPr lang="zh-CN" altLang="en-US" dirty="0">
              <a:latin typeface="+mn-lt"/>
              <a:ea typeface="楷体" panose="02010609060101010101" pitchFamily="49" charset="-122"/>
            </a:endParaRPr>
          </a:p>
        </p:txBody>
      </p:sp>
    </p:spTree>
    <p:extLst>
      <p:ext uri="{BB962C8B-B14F-4D97-AF65-F5344CB8AC3E}">
        <p14:creationId xmlns:p14="http://schemas.microsoft.com/office/powerpoint/2010/main" val="87504069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DA923-C2A2-474E-A747-CCAFAE18B842}"/>
              </a:ext>
            </a:extLst>
          </p:cNvPr>
          <p:cNvSpPr>
            <a:spLocks noGrp="1"/>
          </p:cNvSpPr>
          <p:nvPr>
            <p:ph type="title"/>
          </p:nvPr>
        </p:nvSpPr>
        <p:spPr>
          <a:xfrm>
            <a:off x="806068" y="286335"/>
            <a:ext cx="9255908" cy="441964"/>
          </a:xfrm>
        </p:spPr>
        <p:txBody>
          <a:bodyPr/>
          <a:lstStyle/>
          <a:p>
            <a:r>
              <a:rPr lang="en-US" altLang="zh-CN" sz="3200" dirty="0" smtClean="0">
                <a:latin typeface="+mj-lt"/>
                <a:ea typeface="楷体" panose="02010609060101010101" pitchFamily="49" charset="-122"/>
              </a:rPr>
              <a:t>1.4 </a:t>
            </a:r>
            <a:r>
              <a:rPr lang="zh-CN" altLang="zh-CN" sz="3200" dirty="0" smtClean="0">
                <a:latin typeface="+mj-lt"/>
                <a:ea typeface="楷体" panose="02010609060101010101" pitchFamily="49" charset="-122"/>
              </a:rPr>
              <a:t>消费</a:t>
            </a:r>
            <a:r>
              <a:rPr lang="en-US" altLang="zh-CN" sz="3200" spc="0" dirty="0">
                <a:latin typeface="+mj-lt"/>
                <a:ea typeface="楷体" panose="02010609060101010101" pitchFamily="49" charset="-122"/>
                <a:cs typeface="Times New Roman" panose="02020603050405020304" pitchFamily="18" charset="0"/>
              </a:rPr>
              <a:t>TDSQL PostgreSQL</a:t>
            </a:r>
            <a:r>
              <a:rPr lang="zh-CN" altLang="zh-CN" sz="3200" dirty="0">
                <a:latin typeface="+mj-lt"/>
                <a:ea typeface="楷体" panose="02010609060101010101" pitchFamily="49" charset="-122"/>
              </a:rPr>
              <a:t>订阅数据</a:t>
            </a:r>
            <a:endParaRPr lang="zh-CN" altLang="en-US" sz="3200" dirty="0">
              <a:latin typeface="+mj-lt"/>
              <a:ea typeface="楷体" panose="02010609060101010101" pitchFamily="49" charset="-122"/>
            </a:endParaRPr>
          </a:p>
        </p:txBody>
      </p:sp>
      <p:sp>
        <p:nvSpPr>
          <p:cNvPr id="11" name="TextBox 2"/>
          <p:cNvSpPr txBox="1"/>
          <p:nvPr/>
        </p:nvSpPr>
        <p:spPr>
          <a:xfrm>
            <a:off x="1278902" y="1123880"/>
            <a:ext cx="5254902" cy="364165"/>
          </a:xfrm>
          <a:prstGeom prst="rect">
            <a:avLst/>
          </a:prstGeom>
          <a:ln/>
        </p:spPr>
        <p:txBody>
          <a:bodyPr vert="horz" wrap="square" lIns="0" tIns="0" rIns="0" bIns="0" rtlCol="0" anchor="b" anchorCtr="0">
            <a:noAutofit/>
          </a:bodyPr>
          <a:lstStyle/>
          <a:p>
            <a:pPr>
              <a:lnSpc>
                <a:spcPct val="120000"/>
              </a:lnSpc>
            </a:pPr>
            <a:r>
              <a:rPr lang="en-US" altLang="zh-CN" sz="2800" b="1" dirty="0">
                <a:latin typeface="+mj-lt"/>
                <a:ea typeface="楷体" panose="02010609060101010101" pitchFamily="49" charset="-122"/>
                <a:cs typeface="Times New Roman" panose="02020603050405020304" pitchFamily="18" charset="0"/>
              </a:rPr>
              <a:t>Python3 Demo </a:t>
            </a:r>
            <a:r>
              <a:rPr lang="zh-CN" altLang="zh-CN" sz="2800" b="1" dirty="0">
                <a:latin typeface="+mj-lt"/>
                <a:ea typeface="楷体" panose="02010609060101010101" pitchFamily="49" charset="-122"/>
              </a:rPr>
              <a:t>为例操作步骤</a:t>
            </a:r>
            <a:endParaRPr lang="en-US" sz="2800" b="1" dirty="0">
              <a:latin typeface="+mj-lt"/>
              <a:ea typeface="楷体" panose="02010609060101010101" pitchFamily="49" charset="-122"/>
            </a:endParaRPr>
          </a:p>
        </p:txBody>
      </p:sp>
      <p:grpSp>
        <p:nvGrpSpPr>
          <p:cNvPr id="13" name="Group 5"/>
          <p:cNvGrpSpPr/>
          <p:nvPr/>
        </p:nvGrpSpPr>
        <p:grpSpPr>
          <a:xfrm>
            <a:off x="579518" y="1033186"/>
            <a:ext cx="353467" cy="353467"/>
            <a:chOff x="838598" y="1564792"/>
            <a:chExt cx="353467" cy="353467"/>
          </a:xfrm>
        </p:grpSpPr>
        <p:sp>
          <p:nvSpPr>
            <p:cNvPr id="14" name="AutoShape 6"/>
            <p:cNvSpPr/>
            <p:nvPr/>
          </p:nvSpPr>
          <p:spPr>
            <a:xfrm>
              <a:off x="920082" y="1646276"/>
              <a:ext cx="190500" cy="190500"/>
            </a:xfrm>
            <a:prstGeom prst="ellipse">
              <a:avLst/>
            </a:prstGeom>
            <a:solidFill>
              <a:schemeClr val="accent1">
                <a:alpha val="100000"/>
              </a:schemeClr>
            </a:solidFill>
            <a:ln/>
          </p:spPr>
        </p:sp>
        <p:sp>
          <p:nvSpPr>
            <p:cNvPr id="15" name="AutoShape 7"/>
            <p:cNvSpPr/>
            <p:nvPr/>
          </p:nvSpPr>
          <p:spPr>
            <a:xfrm>
              <a:off x="838598" y="1564792"/>
              <a:ext cx="353467" cy="353467"/>
            </a:xfrm>
            <a:prstGeom prst="ellipse">
              <a:avLst/>
            </a:prstGeom>
            <a:solidFill>
              <a:schemeClr val="accent1">
                <a:alpha val="16000"/>
              </a:schemeClr>
            </a:solidFill>
            <a:ln/>
          </p:spPr>
        </p:sp>
      </p:grpSp>
      <p:cxnSp>
        <p:nvCxnSpPr>
          <p:cNvPr id="34" name="Connector 18"/>
          <p:cNvCxnSpPr/>
          <p:nvPr/>
        </p:nvCxnSpPr>
        <p:spPr>
          <a:xfrm>
            <a:off x="756252" y="1196422"/>
            <a:ext cx="0" cy="5554002"/>
          </a:xfrm>
          <a:prstGeom prst="line">
            <a:avLst/>
          </a:prstGeom>
          <a:ln w="19050">
            <a:solidFill>
              <a:schemeClr val="accent1"/>
            </a:solidFill>
            <a:prstDash val="dash"/>
            <a:headEnd type="none"/>
            <a:tailEnd type="triangle"/>
          </a:ln>
        </p:spPr>
        <p:style>
          <a:lnRef idx="0">
            <a:schemeClr val="accent1"/>
          </a:lnRef>
          <a:fillRef idx="1">
            <a:schemeClr val="accent1"/>
          </a:fillRef>
          <a:effectRef idx="0">
            <a:schemeClr val="accent1"/>
          </a:effectRef>
          <a:fontRef idx="minor">
            <a:schemeClr val="lt1"/>
          </a:fontRef>
        </p:style>
      </p:cxnSp>
      <p:pic>
        <p:nvPicPr>
          <p:cNvPr id="260" name="图片 259"/>
          <p:cNvPicPr>
            <a:picLocks/>
          </p:cNvPicPr>
          <p:nvPr/>
        </p:nvPicPr>
        <p:blipFill>
          <a:blip r:embed="rId2">
            <a:extLst>
              <a:ext uri="{28A0092B-C50C-407E-A947-70E740481C1C}">
                <a14:useLocalDpi xmlns:a14="http://schemas.microsoft.com/office/drawing/2010/main" val="0"/>
              </a:ext>
            </a:extLst>
          </a:blip>
          <a:stretch>
            <a:fillRect/>
          </a:stretch>
        </p:blipFill>
        <p:spPr>
          <a:xfrm>
            <a:off x="9575166" y="886833"/>
            <a:ext cx="2323537" cy="16546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Rectangle 1"/>
          <p:cNvSpPr>
            <a:spLocks noChangeArrowheads="1"/>
          </p:cNvSpPr>
          <p:nvPr/>
        </p:nvSpPr>
        <p:spPr bwMode="auto">
          <a:xfrm>
            <a:off x="1114609" y="1529054"/>
            <a:ext cx="6908161" cy="123100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66616" tIns="152352" rIns="266616"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python  main.py --brokers=guangzhou-kafka-9.cdb-dts.tencentcs.com.cn:32129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--topic=topic-subs-6exv4971l0-tdpg-4i8psgk0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--group=consumer-grp-subs-6exv4971l0-test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--user=account-subs-6exv4971l0-test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黑体" panose="02010609060101010101" pitchFamily="49" charset="-122"/>
                <a:ea typeface="黑体" panose="02010609060101010101" pitchFamily="49" charset="-122"/>
                <a:cs typeface="宋体" panose="02010600030101010101" pitchFamily="2" charset="-122"/>
              </a:rPr>
              <a:t>--password=test   --trans2sql=1</a:t>
            </a:r>
            <a:endParaRPr kumimoji="0" lang="en-US" altLang="zh-CN" sz="2000" b="0"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p:txBody>
      </p:sp>
      <p:sp>
        <p:nvSpPr>
          <p:cNvPr id="22" name="矩形 21"/>
          <p:cNvSpPr/>
          <p:nvPr/>
        </p:nvSpPr>
        <p:spPr>
          <a:xfrm>
            <a:off x="1111006" y="2797790"/>
            <a:ext cx="8395609" cy="794064"/>
          </a:xfrm>
          <a:prstGeom prst="rect">
            <a:avLst/>
          </a:prstGeom>
        </p:spPr>
        <p:txBody>
          <a:bodyPr wrap="square">
            <a:spAutoFit/>
          </a:bodyPr>
          <a:lstStyle/>
          <a:p>
            <a:pPr>
              <a:lnSpc>
                <a:spcPct val="114000"/>
              </a:lnSpc>
            </a:pPr>
            <a:r>
              <a:rPr lang="zh-CN" altLang="en-US" sz="2000" dirty="0">
                <a:latin typeface="+mj-lt"/>
                <a:ea typeface="楷体" panose="02010609060101010101" pitchFamily="49" charset="-122"/>
                <a:cs typeface="Times New Roman" panose="02020603050405020304" pitchFamily="18" charset="0"/>
              </a:rPr>
              <a:t>在源</a:t>
            </a:r>
            <a:r>
              <a:rPr lang="en-US" altLang="zh-CN" sz="2000" dirty="0">
                <a:latin typeface="+mj-lt"/>
                <a:ea typeface="楷体" panose="02010609060101010101" pitchFamily="49" charset="-122"/>
                <a:cs typeface="Times New Roman" panose="02020603050405020304" pitchFamily="18" charset="0"/>
              </a:rPr>
              <a:t>TDSQL PostgreSQL</a:t>
            </a:r>
            <a:r>
              <a:rPr lang="zh-CN" altLang="en-US" sz="2000" dirty="0">
                <a:latin typeface="+mj-lt"/>
                <a:ea typeface="楷体" panose="02010609060101010101" pitchFamily="49" charset="-122"/>
                <a:cs typeface="Times New Roman" panose="02020603050405020304" pitchFamily="18" charset="0"/>
              </a:rPr>
              <a:t>库中</a:t>
            </a:r>
            <a:r>
              <a:rPr lang="en-US" altLang="zh-CN" sz="2000" dirty="0">
                <a:latin typeface="+mj-lt"/>
                <a:ea typeface="楷体" panose="02010609060101010101" pitchFamily="49" charset="-122"/>
                <a:cs typeface="Times New Roman" panose="02020603050405020304" pitchFamily="18" charset="0"/>
              </a:rPr>
              <a:t>,</a:t>
            </a:r>
            <a:r>
              <a:rPr lang="zh-CN" altLang="en-US" sz="2000" dirty="0">
                <a:latin typeface="+mj-lt"/>
                <a:ea typeface="楷体" panose="02010609060101010101" pitchFamily="49" charset="-122"/>
                <a:cs typeface="Times New Roman" panose="02020603050405020304" pitchFamily="18" charset="0"/>
              </a:rPr>
              <a:t>分别</a:t>
            </a:r>
            <a:r>
              <a:rPr lang="zh-CN" altLang="en-US" sz="2000" dirty="0" smtClean="0">
                <a:latin typeface="+mj-lt"/>
                <a:ea typeface="楷体" panose="02010609060101010101" pitchFamily="49" charset="-122"/>
                <a:cs typeface="Times New Roman" panose="02020603050405020304" pitchFamily="18" charset="0"/>
              </a:rPr>
              <a:t>写</a:t>
            </a:r>
            <a:r>
              <a:rPr lang="zh-CN" altLang="en-US" sz="2000" dirty="0">
                <a:latin typeface="+mj-lt"/>
                <a:ea typeface="楷体" panose="02010609060101010101" pitchFamily="49" charset="-122"/>
                <a:cs typeface="Times New Roman" panose="02020603050405020304" pitchFamily="18" charset="0"/>
              </a:rPr>
              <a:t>入</a:t>
            </a:r>
            <a:r>
              <a:rPr lang="en-US" altLang="zh-CN" sz="2000" dirty="0" err="1" smtClean="0">
                <a:latin typeface="+mj-lt"/>
                <a:ea typeface="楷体" panose="02010609060101010101" pitchFamily="49" charset="-122"/>
                <a:cs typeface="Times New Roman" panose="02020603050405020304" pitchFamily="18" charset="0"/>
              </a:rPr>
              <a:t>insert,delete,update</a:t>
            </a:r>
            <a:r>
              <a:rPr lang="en-US" altLang="zh-CN" sz="2000" dirty="0">
                <a:latin typeface="+mj-lt"/>
                <a:ea typeface="楷体" panose="02010609060101010101" pitchFamily="49" charset="-122"/>
                <a:cs typeface="Times New Roman" panose="02020603050405020304" pitchFamily="18" charset="0"/>
              </a:rPr>
              <a:t>,</a:t>
            </a:r>
            <a:r>
              <a:rPr lang="zh-CN" altLang="en-US" sz="2000" dirty="0">
                <a:latin typeface="+mj-lt"/>
                <a:ea typeface="楷体" panose="02010609060101010101" pitchFamily="49" charset="-122"/>
                <a:cs typeface="Times New Roman" panose="02020603050405020304" pitchFamily="18" charset="0"/>
              </a:rPr>
              <a:t>分别打印出对应的消费记录</a:t>
            </a:r>
            <a:r>
              <a:rPr lang="en-US" altLang="zh-CN" sz="2000" dirty="0">
                <a:latin typeface="+mj-lt"/>
                <a:ea typeface="楷体" panose="02010609060101010101" pitchFamily="49" charset="-122"/>
                <a:cs typeface="Times New Roman" panose="02020603050405020304" pitchFamily="18" charset="0"/>
              </a:rPr>
              <a:t>, </a:t>
            </a:r>
            <a:r>
              <a:rPr lang="zh-CN" altLang="en-US" sz="2000" dirty="0">
                <a:latin typeface="+mj-lt"/>
                <a:ea typeface="楷体" panose="02010609060101010101" pitchFamily="49" charset="-122"/>
                <a:cs typeface="Times New Roman" panose="02020603050405020304" pitchFamily="18" charset="0"/>
              </a:rPr>
              <a:t>可以自定义程序把消费的数据</a:t>
            </a:r>
            <a:r>
              <a:rPr lang="zh-CN" altLang="en-US" sz="2000" dirty="0" smtClean="0">
                <a:latin typeface="+mj-lt"/>
                <a:ea typeface="楷体" panose="02010609060101010101" pitchFamily="49" charset="-122"/>
                <a:cs typeface="Times New Roman" panose="02020603050405020304" pitchFamily="18" charset="0"/>
              </a:rPr>
              <a:t>写入其它</a:t>
            </a:r>
            <a:r>
              <a:rPr lang="zh-CN" altLang="en-US" sz="2000" dirty="0">
                <a:latin typeface="+mj-lt"/>
                <a:ea typeface="楷体" panose="02010609060101010101" pitchFamily="49" charset="-122"/>
                <a:cs typeface="Times New Roman" panose="02020603050405020304" pitchFamily="18" charset="0"/>
              </a:rPr>
              <a:t>数据库</a:t>
            </a:r>
            <a:r>
              <a:rPr lang="zh-CN" altLang="en-US" sz="2000" dirty="0" smtClean="0">
                <a:latin typeface="+mj-lt"/>
                <a:ea typeface="楷体" panose="02010609060101010101" pitchFamily="49" charset="-122"/>
                <a:cs typeface="Times New Roman" panose="02020603050405020304" pitchFamily="18" charset="0"/>
              </a:rPr>
              <a:t>中</a:t>
            </a:r>
            <a:r>
              <a:rPr lang="zh-CN" altLang="en-US" sz="2000" dirty="0">
                <a:latin typeface="+mj-lt"/>
                <a:ea typeface="楷体" panose="02010609060101010101" pitchFamily="49" charset="-122"/>
                <a:cs typeface="Times New Roman" panose="02020603050405020304" pitchFamily="18" charset="0"/>
              </a:rPr>
              <a:t>。</a:t>
            </a:r>
          </a:p>
        </p:txBody>
      </p:sp>
      <p:sp>
        <p:nvSpPr>
          <p:cNvPr id="23" name="矩形 22"/>
          <p:cNvSpPr/>
          <p:nvPr/>
        </p:nvSpPr>
        <p:spPr>
          <a:xfrm>
            <a:off x="1069998" y="3675561"/>
            <a:ext cx="889987" cy="369332"/>
          </a:xfrm>
          <a:prstGeom prst="rect">
            <a:avLst/>
          </a:prstGeom>
        </p:spPr>
        <p:txBody>
          <a:bodyPr wrap="none">
            <a:spAutoFit/>
          </a:bodyPr>
          <a:lstStyle/>
          <a:p>
            <a:pPr algn="just">
              <a:spcAft>
                <a:spcPts val="0"/>
              </a:spcAft>
            </a:pPr>
            <a:r>
              <a:rPr lang="en-US" altLang="zh-CN" b="1" kern="100" dirty="0">
                <a:latin typeface="+mj-lt"/>
                <a:ea typeface="楷体" panose="02010609060101010101" pitchFamily="49" charset="-122"/>
                <a:cs typeface="Times New Roman" panose="02020603050405020304" pitchFamily="18" charset="0"/>
              </a:rPr>
              <a:t>Insert:</a:t>
            </a:r>
            <a:endParaRPr lang="zh-CN" altLang="zh-CN" sz="1400" b="1" kern="100" dirty="0">
              <a:effectLst/>
              <a:latin typeface="+mj-lt"/>
              <a:ea typeface="楷体" panose="02010609060101010101" pitchFamily="49" charset="-122"/>
              <a:cs typeface="Times New Roman" panose="02020603050405020304" pitchFamily="18" charset="0"/>
            </a:endParaRPr>
          </a:p>
        </p:txBody>
      </p:sp>
      <p:pic>
        <p:nvPicPr>
          <p:cNvPr id="24" name="图片 23"/>
          <p:cNvPicPr>
            <a:picLocks noChangeAspect="1"/>
          </p:cNvPicPr>
          <p:nvPr/>
        </p:nvPicPr>
        <p:blipFill>
          <a:blip r:embed="rId3"/>
          <a:stretch>
            <a:fillRect/>
          </a:stretch>
        </p:blipFill>
        <p:spPr>
          <a:xfrm>
            <a:off x="1114610" y="4140026"/>
            <a:ext cx="3608115" cy="2220422"/>
          </a:xfrm>
          <a:prstGeom prst="rect">
            <a:avLst/>
          </a:prstGeom>
        </p:spPr>
      </p:pic>
      <p:pic>
        <p:nvPicPr>
          <p:cNvPr id="25" name="图片 24"/>
          <p:cNvPicPr/>
          <p:nvPr/>
        </p:nvPicPr>
        <p:blipFill>
          <a:blip r:embed="rId4"/>
          <a:stretch>
            <a:fillRect/>
          </a:stretch>
        </p:blipFill>
        <p:spPr>
          <a:xfrm>
            <a:off x="4903596" y="4140026"/>
            <a:ext cx="3443255" cy="2223090"/>
          </a:xfrm>
          <a:prstGeom prst="rect">
            <a:avLst/>
          </a:prstGeom>
        </p:spPr>
      </p:pic>
      <p:sp>
        <p:nvSpPr>
          <p:cNvPr id="29" name="矩形 28"/>
          <p:cNvSpPr/>
          <p:nvPr/>
        </p:nvSpPr>
        <p:spPr>
          <a:xfrm>
            <a:off x="4816932" y="3706261"/>
            <a:ext cx="954107" cy="369332"/>
          </a:xfrm>
          <a:prstGeom prst="rect">
            <a:avLst/>
          </a:prstGeom>
        </p:spPr>
        <p:txBody>
          <a:bodyPr wrap="none">
            <a:spAutoFit/>
          </a:bodyPr>
          <a:lstStyle/>
          <a:p>
            <a:pPr algn="just">
              <a:spcAft>
                <a:spcPts val="0"/>
              </a:spcAft>
            </a:pPr>
            <a:r>
              <a:rPr lang="en-US" altLang="zh-CN" b="1" kern="100" dirty="0" smtClean="0">
                <a:latin typeface="+mj-lt"/>
                <a:ea typeface="楷体" panose="02010609060101010101" pitchFamily="49" charset="-122"/>
                <a:cs typeface="Times New Roman" panose="02020603050405020304" pitchFamily="18" charset="0"/>
              </a:rPr>
              <a:t>Delete:</a:t>
            </a:r>
            <a:endParaRPr lang="zh-CN" altLang="zh-CN" sz="1400" b="1" kern="100" dirty="0">
              <a:effectLst/>
              <a:latin typeface="+mj-lt"/>
              <a:ea typeface="楷体" panose="02010609060101010101" pitchFamily="49" charset="-122"/>
              <a:cs typeface="Times New Roman" panose="02020603050405020304" pitchFamily="18" charset="0"/>
            </a:endParaRPr>
          </a:p>
        </p:txBody>
      </p:sp>
      <p:pic>
        <p:nvPicPr>
          <p:cNvPr id="30" name="图片 29"/>
          <p:cNvPicPr/>
          <p:nvPr/>
        </p:nvPicPr>
        <p:blipFill>
          <a:blip r:embed="rId5"/>
          <a:stretch>
            <a:fillRect/>
          </a:stretch>
        </p:blipFill>
        <p:spPr>
          <a:xfrm>
            <a:off x="8484837" y="4157636"/>
            <a:ext cx="3413866" cy="2223090"/>
          </a:xfrm>
          <a:prstGeom prst="rect">
            <a:avLst/>
          </a:prstGeom>
        </p:spPr>
      </p:pic>
      <p:sp>
        <p:nvSpPr>
          <p:cNvPr id="31" name="矩形 30"/>
          <p:cNvSpPr/>
          <p:nvPr/>
        </p:nvSpPr>
        <p:spPr>
          <a:xfrm>
            <a:off x="8440967" y="3706261"/>
            <a:ext cx="1043876" cy="369332"/>
          </a:xfrm>
          <a:prstGeom prst="rect">
            <a:avLst/>
          </a:prstGeom>
        </p:spPr>
        <p:txBody>
          <a:bodyPr wrap="none">
            <a:spAutoFit/>
          </a:bodyPr>
          <a:lstStyle/>
          <a:p>
            <a:pPr algn="just">
              <a:spcAft>
                <a:spcPts val="0"/>
              </a:spcAft>
            </a:pPr>
            <a:r>
              <a:rPr lang="en-US" altLang="zh-CN" b="1" kern="100" dirty="0" smtClean="0">
                <a:latin typeface="+mj-lt"/>
                <a:ea typeface="楷体" panose="02010609060101010101" pitchFamily="49" charset="-122"/>
                <a:cs typeface="Times New Roman" panose="02020603050405020304" pitchFamily="18" charset="0"/>
              </a:rPr>
              <a:t>Update:</a:t>
            </a:r>
            <a:endParaRPr lang="zh-CN" altLang="zh-CN" sz="1400" b="1" kern="100" dirty="0">
              <a:effectLst/>
              <a:latin typeface="+mj-lt"/>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7884535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638263" y="2525689"/>
            <a:ext cx="8139494" cy="1011624"/>
          </a:xfrm>
        </p:spPr>
        <p:txBody>
          <a:bodyPr/>
          <a:lstStyle/>
          <a:p>
            <a:pPr algn="ctr">
              <a:lnSpc>
                <a:spcPct val="114000"/>
              </a:lnSpc>
            </a:pPr>
            <a:r>
              <a:rPr lang="zh-CN" altLang="en-US" sz="6000" dirty="0" smtClean="0">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谢 谢！</a:t>
            </a:r>
            <a:endParaRPr lang="zh-CN" altLang="zh-CN" sz="6000" dirty="0">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
        <p:nvSpPr>
          <p:cNvPr id="3" name="副标题 2"/>
          <p:cNvSpPr>
            <a:spLocks noGrp="1"/>
          </p:cNvSpPr>
          <p:nvPr>
            <p:ph type="subTitle" idx="1"/>
          </p:nvPr>
        </p:nvSpPr>
        <p:spPr/>
        <p:txBody>
          <a:bodyPr>
            <a:normAutofit/>
          </a:bodyPr>
          <a:lstStyle/>
          <a:p>
            <a:r>
              <a:rPr lang="zh-CN" altLang="en-US" dirty="0" smtClean="0">
                <a:latin typeface="楷体" panose="02010609060101010101" pitchFamily="49" charset="-122"/>
                <a:ea typeface="楷体" panose="02010609060101010101" pitchFamily="49" charset="-122"/>
              </a:rPr>
              <a:t> </a:t>
            </a:r>
            <a:endParaRPr lang="zh-CN" altLang="en-US" dirty="0">
              <a:latin typeface="楷体" panose="02010609060101010101" pitchFamily="49" charset="-122"/>
              <a:ea typeface="楷体" panose="02010609060101010101" pitchFamily="49" charset="-122"/>
            </a:endParaRPr>
          </a:p>
        </p:txBody>
      </p:sp>
      <p:pic>
        <p:nvPicPr>
          <p:cNvPr id="7" name="图片 6"/>
          <p:cNvPicPr>
            <a:picLocks noChangeAspect="1"/>
          </p:cNvPicPr>
          <p:nvPr/>
        </p:nvPicPr>
        <p:blipFill rotWithShape="1">
          <a:blip r:embed="rId2"/>
          <a:srcRect t="13938" r="9653" b="5742"/>
          <a:stretch/>
        </p:blipFill>
        <p:spPr>
          <a:xfrm>
            <a:off x="1638263" y="1021080"/>
            <a:ext cx="784897" cy="746760"/>
          </a:xfrm>
          <a:prstGeom prst="rect">
            <a:avLst/>
          </a:prstGeom>
        </p:spPr>
      </p:pic>
      <p:pic>
        <p:nvPicPr>
          <p:cNvPr id="9" name="图片 8"/>
          <p:cNvPicPr>
            <a:picLocks/>
          </p:cNvPicPr>
          <p:nvPr/>
        </p:nvPicPr>
        <p:blipFill>
          <a:blip r:embed="rId3">
            <a:extLst>
              <a:ext uri="{28A0092B-C50C-407E-A947-70E740481C1C}">
                <a14:useLocalDpi xmlns:a14="http://schemas.microsoft.com/office/drawing/2010/main" val="0"/>
              </a:ext>
            </a:extLst>
          </a:blip>
          <a:stretch>
            <a:fillRect/>
          </a:stretch>
        </p:blipFill>
        <p:spPr>
          <a:xfrm>
            <a:off x="-402795" y="3537313"/>
            <a:ext cx="4746196" cy="3589627"/>
          </a:xfrm>
          <a:prstGeom prst="rect">
            <a:avLst/>
          </a:prstGeom>
        </p:spPr>
      </p:pic>
    </p:spTree>
    <p:extLst>
      <p:ext uri="{BB962C8B-B14F-4D97-AF65-F5344CB8AC3E}">
        <p14:creationId xmlns:p14="http://schemas.microsoft.com/office/powerpoint/2010/main" val="250222178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DATA_TYPE" val="OfficePlusSmartComponent"/>
  <p:tag name="OP_SCP_TAG_VERSION" val="1.0"/>
  <p:tag name="OP_SCP_CHANGE_COLOR" val="N"/>
  <p:tag name="OP_SCP_COMPONENT_TYPE" val="Chart"/>
  <p:tag name="OP_SCP_CONTENT_ID" val="MatlComponentContent-588"/>
  <p:tag name="OP_SCP_COMPONENT_INFO" val="{&quot;title&quot;:&quot;扁平表格PPT组件&quot;,&quot;description&quot;:&quot;扁平表格PPT组件：表格设计，信息展示详细，布局简洁整齐。&quot;,&quot;keywords&quot;:[&quot;扁平&quot;,&quot;表格&quot;,&quot;PPT组件&quot;],&quot;labels&quot;:[]}"/>
</p:tagLst>
</file>

<file path=ppt/tags/tag11.xml><?xml version="1.0" encoding="utf-8"?>
<p:tagLst xmlns:a="http://schemas.openxmlformats.org/drawingml/2006/main" xmlns:r="http://schemas.openxmlformats.org/officeDocument/2006/relationships" xmlns:p="http://schemas.openxmlformats.org/presentationml/2006/main">
  <p:tag name="DATA_TYPE" val="OfficePlusSmartComponent"/>
  <p:tag name="OP_SCP_TAG_VERSION" val="1.0"/>
  <p:tag name="OP_SCP_CHANGE_COLOR" val="N"/>
  <p:tag name="OP_SCP_COMPONENT_TYPE" val="Chart"/>
  <p:tag name="OP_SCP_CONTENT_ID" val="MatlComponentContent-588"/>
  <p:tag name="OP_SCP_COMPONENT_INFO" val="{&quot;title&quot;:&quot;扁平表格PPT组件&quot;,&quot;description&quot;:&quot;扁平表格PPT组件：表格设计，信息展示详细，布局简洁整齐。&quot;,&quot;keywords&quot;:[&quot;扁平&quot;,&quot;表格&quot;,&quot;PPT组件&quot;],&quot;labels&quot;:[]}"/>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DATA_TYPE" val="OfficePlusSmartComponent"/>
  <p:tag name="OP_SCP_TAG_VERSION" val="1.0"/>
  <p:tag name="OP_SCP_CHANGE_COLOR" val="N"/>
  <p:tag name="OP_SCP_COMPONENT_TYPE" val="Chart"/>
  <p:tag name="OP_SCP_CONTENT_ID" val="MatlComponentContent-292"/>
  <p:tag name="OP_SCP_COMPONENT_INFO" val="{&quot;title&quot;:&quot;渐变表格PPT组件&quot;,&quot;description&quot;:&quot;渐变表格PPT组件&quot;,&quot;keywords&quot;:[&quot;渐变&quot;,&quot;表格&quot;,&quot;PPT组件&quot;],&quot;labels&quot;:[]}"/>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V2-d8492f18-66c4-4362-b04e-33f4a769c969">
  <a:themeElements>
    <a:clrScheme name="iSlide VI标准">
      <a:dk1>
        <a:srgbClr val="2F2F2F"/>
      </a:dk1>
      <a:lt1>
        <a:srgbClr val="FFFFFF"/>
      </a:lt1>
      <a:dk2>
        <a:srgbClr val="778495"/>
      </a:dk2>
      <a:lt2>
        <a:srgbClr val="F0F0F0"/>
      </a:lt2>
      <a:accent1>
        <a:srgbClr val="9C0606"/>
      </a:accent1>
      <a:accent2>
        <a:srgbClr val="CD1C1C"/>
      </a:accent2>
      <a:accent3>
        <a:srgbClr val="F02F2F"/>
      </a:accent3>
      <a:accent4>
        <a:srgbClr val="FB5959"/>
      </a:accent4>
      <a:accent5>
        <a:srgbClr val="FF9090"/>
      </a:accent5>
      <a:accent6>
        <a:srgbClr val="FFC4C4"/>
      </a:accent6>
      <a:hlink>
        <a:srgbClr val="9C0606"/>
      </a:hlink>
      <a:folHlink>
        <a:srgbClr val="979797"/>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V2-d8492f18-66c4-4362-b04e-33f4a769c969" id="{60BD73CF-5C61-4085-8CB2-D3C723692E55}" vid="{C3E3ED94-E233-4597-B31C-112F2CB20CA6}"/>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1434774</TotalTime>
  <Words>391</Words>
  <Application>Microsoft Office PowerPoint</Application>
  <PresentationFormat>宽屏</PresentationFormat>
  <Paragraphs>84</Paragraphs>
  <Slides>8</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8</vt:i4>
      </vt:variant>
    </vt:vector>
  </HeadingPairs>
  <TitlesOfParts>
    <vt:vector size="20" baseType="lpstr">
      <vt:lpstr>Microsoft Yahei</vt:lpstr>
      <vt:lpstr>等线</vt:lpstr>
      <vt:lpstr>等线 Light</vt:lpstr>
      <vt:lpstr>黑体</vt:lpstr>
      <vt:lpstr>京东朗正体 苍穹</vt:lpstr>
      <vt:lpstr>楷体</vt:lpstr>
      <vt:lpstr>宋体</vt:lpstr>
      <vt:lpstr>微软雅黑</vt:lpstr>
      <vt:lpstr>Arial</vt:lpstr>
      <vt:lpstr>Times New Roman</vt:lpstr>
      <vt:lpstr>1_Office 主题​​</vt:lpstr>
      <vt:lpstr>OfficePLUS-V2-d8492f18-66c4-4362-b04e-33f4a769c969</vt:lpstr>
      <vt:lpstr>腾讯云TDSQL PostgreSQL数据迁移</vt:lpstr>
      <vt:lpstr>流程</vt:lpstr>
      <vt:lpstr>1.1 资源配置 </vt:lpstr>
      <vt:lpstr>PowerPoint 演示文稿</vt:lpstr>
      <vt:lpstr>原理图</vt:lpstr>
      <vt:lpstr>1.3 增量导出-数据订阅</vt:lpstr>
      <vt:lpstr>1.4 消费TDSQL PostgreSQL订阅数据</vt:lpstr>
      <vt:lpstr>谢 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Kunduzay</cp:lastModifiedBy>
  <cp:revision>1004</cp:revision>
  <cp:lastPrinted>2021-01-21T01:59:52Z</cp:lastPrinted>
  <dcterms:created xsi:type="dcterms:W3CDTF">2021-01-16T04:57:45Z</dcterms:created>
  <dcterms:modified xsi:type="dcterms:W3CDTF">2024-08-29T09:13:17Z</dcterms:modified>
</cp:coreProperties>
</file>